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>
  <p:sldMasterIdLst>
    <p:sldMasterId id="2147483648" r:id="rId1"/>
  </p:sldMasterIdLst>
  <p:notesMasterIdLst>
    <p:notesMasterId r:id="rId4"/>
  </p:notesMasterIdLst>
  <p:sldIdLst>
    <p:sldId id="297" r:id="rId3"/>
    <p:sldId id="258" r:id="rId5"/>
    <p:sldId id="259" r:id="rId6"/>
    <p:sldId id="260" r:id="rId7"/>
    <p:sldId id="321" r:id="rId8"/>
    <p:sldId id="333" r:id="rId9"/>
    <p:sldId id="322" r:id="rId10"/>
    <p:sldId id="323" r:id="rId11"/>
    <p:sldId id="324" r:id="rId12"/>
    <p:sldId id="332" r:id="rId13"/>
    <p:sldId id="326" r:id="rId14"/>
    <p:sldId id="327" r:id="rId15"/>
    <p:sldId id="328" r:id="rId16"/>
    <p:sldId id="329" r:id="rId17"/>
    <p:sldId id="319" r:id="rId18"/>
  </p:sldIdLst>
  <p:sldSz cx="9144000" cy="5143500" type="screen16x9"/>
  <p:notesSz cx="6858000" cy="9144000"/>
  <p:custDataLst>
    <p:tags r:id="rId22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12F70"/>
    <a:srgbClr val="414455"/>
    <a:srgbClr val="568D11"/>
    <a:srgbClr val="70BA16"/>
    <a:srgbClr val="82D81A"/>
    <a:srgbClr val="61A113"/>
    <a:srgbClr val="1A74CC"/>
    <a:srgbClr val="E09320"/>
    <a:srgbClr val="4A99E8"/>
    <a:srgbClr val="1E80E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053" autoAdjust="0"/>
    <p:restoredTop sz="94660"/>
  </p:normalViewPr>
  <p:slideViewPr>
    <p:cSldViewPr>
      <p:cViewPr varScale="1">
        <p:scale>
          <a:sx n="141" d="100"/>
          <a:sy n="141" d="100"/>
        </p:scale>
        <p:origin x="894" y="10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32" d="100"/>
        <a:sy n="132" d="100"/>
      </p:scale>
      <p:origin x="0" y="516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2" Type="http://schemas.openxmlformats.org/officeDocument/2006/relationships/tags" Target="tags/tag1.xml"/><Relationship Id="rId21" Type="http://schemas.openxmlformats.org/officeDocument/2006/relationships/tableStyles" Target="tableStyles.xml"/><Relationship Id="rId20" Type="http://schemas.openxmlformats.org/officeDocument/2006/relationships/viewProps" Target="viewProps.xml"/><Relationship Id="rId2" Type="http://schemas.openxmlformats.org/officeDocument/2006/relationships/theme" Target="theme/theme1.xml"/><Relationship Id="rId19" Type="http://schemas.openxmlformats.org/officeDocument/2006/relationships/presProps" Target="presProps.xml"/><Relationship Id="rId18" Type="http://schemas.openxmlformats.org/officeDocument/2006/relationships/slide" Target="slides/slide15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75C004-A9D4-4858-99EC-F4CCE56E2FEF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4E2E4E-2FFD-4B0E-BE9C-FA7BDC09154E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5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4E2E4E-2FFD-4B0E-BE9C-FA7BDC09154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4E2E4E-2FFD-4B0E-BE9C-FA7BDC09154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5D0C05-D1F4-4D23-BDF0-C1C9ABA03E3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4E2E4E-2FFD-4B0E-BE9C-FA7BDC09154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5D0C05-D1F4-4D23-BDF0-C1C9ABA03E3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4E2E4E-2FFD-4B0E-BE9C-FA7BDC09154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4E2E4E-2FFD-4B0E-BE9C-FA7BDC09154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4E2E4E-2FFD-4B0E-BE9C-FA7BDC09154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5D0C05-D1F4-4D23-BDF0-C1C9ABA03E3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4E2E4E-2FFD-4B0E-BE9C-FA7BDC09154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4E2E4E-2FFD-4B0E-BE9C-FA7BDC09154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4E2E4E-2FFD-4B0E-BE9C-FA7BDC09154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5D0C05-D1F4-4D23-BDF0-C1C9ABA03E3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4E2E4E-2FFD-4B0E-BE9C-FA7BDC09154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4E2E4E-2FFD-4B0E-BE9C-FA7BDC09154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 showMasterSp="0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5E137E13-6931-4ECB-BB5B-849FB74182C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23CBF4B4-C160-4F55-AC7D-1C8FF5BA05FA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0"/>
    </mc:Choice>
    <mc:Fallback>
      <p:transition spd="slow" advTm="0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 showMasterSp="0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5E137E13-6931-4ECB-BB5B-849FB74182C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23CBF4B4-C160-4F55-AC7D-1C8FF5BA05FA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0"/>
    </mc:Choice>
    <mc:Fallback>
      <p:transition spd="slow" advTm="0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 showMasterSp="0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5E137E13-6931-4ECB-BB5B-849FB74182C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23CBF4B4-C160-4F55-AC7D-1C8FF5BA05FA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0"/>
    </mc:Choice>
    <mc:Fallback>
      <p:transition spd="slow" advTm="0"/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0"/>
    </mc:Choice>
    <mc:Fallback>
      <p:transition spd="slow" advTm="0"/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0"/>
    </mc:Choice>
    <mc:Fallback>
      <p:transition spd="slow" advTm="0"/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9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 userDrawn="1"/>
        </p:nvSpPr>
        <p:spPr>
          <a:xfrm>
            <a:off x="0" y="0"/>
            <a:ext cx="9144000" cy="699542"/>
          </a:xfrm>
          <a:prstGeom prst="rect">
            <a:avLst/>
          </a:prstGeom>
          <a:solidFill>
            <a:srgbClr val="568D1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8" name="图片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1" y="-20538"/>
            <a:ext cx="1704311" cy="720080"/>
          </a:xfrm>
          <a:prstGeom prst="rect">
            <a:avLst/>
          </a:prstGeom>
        </p:spPr>
      </p:pic>
      <p:sp>
        <p:nvSpPr>
          <p:cNvPr id="9" name="矩形 8"/>
          <p:cNvSpPr/>
          <p:nvPr userDrawn="1"/>
        </p:nvSpPr>
        <p:spPr>
          <a:xfrm>
            <a:off x="6477501" y="175741"/>
            <a:ext cx="90281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4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课题综述</a:t>
            </a:r>
            <a:endParaRPr lang="zh-CN" altLang="en-US" sz="14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0" name="矩形 9"/>
          <p:cNvSpPr/>
          <p:nvPr userDrawn="1"/>
        </p:nvSpPr>
        <p:spPr>
          <a:xfrm>
            <a:off x="8564755" y="258402"/>
            <a:ext cx="183709" cy="137782"/>
          </a:xfrm>
          <a:prstGeom prst="rect">
            <a:avLst/>
          </a:pr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" name="矩形 10"/>
          <p:cNvSpPr/>
          <p:nvPr userDrawn="1"/>
        </p:nvSpPr>
        <p:spPr>
          <a:xfrm>
            <a:off x="8329001" y="258402"/>
            <a:ext cx="183709" cy="137782"/>
          </a:xfrm>
          <a:prstGeom prst="rect">
            <a:avLst/>
          </a:pr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2" name="矩形 11"/>
          <p:cNvSpPr/>
          <p:nvPr userDrawn="1"/>
        </p:nvSpPr>
        <p:spPr>
          <a:xfrm>
            <a:off x="8097731" y="258402"/>
            <a:ext cx="183709" cy="137782"/>
          </a:xfrm>
          <a:prstGeom prst="rect">
            <a:avLst/>
          </a:pr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3" name="矩形 12"/>
          <p:cNvSpPr/>
          <p:nvPr userDrawn="1"/>
        </p:nvSpPr>
        <p:spPr>
          <a:xfrm>
            <a:off x="7861977" y="258402"/>
            <a:ext cx="183709" cy="137782"/>
          </a:xfrm>
          <a:prstGeom prst="rect">
            <a:avLst/>
          </a:pr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4" name="矩形 13"/>
          <p:cNvSpPr/>
          <p:nvPr userDrawn="1"/>
        </p:nvSpPr>
        <p:spPr>
          <a:xfrm>
            <a:off x="7626222" y="258402"/>
            <a:ext cx="183709" cy="137782"/>
          </a:xfrm>
          <a:prstGeom prst="rect">
            <a:avLst/>
          </a:pr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5" name="矩形 14"/>
          <p:cNvSpPr/>
          <p:nvPr userDrawn="1"/>
        </p:nvSpPr>
        <p:spPr>
          <a:xfrm>
            <a:off x="7384121" y="258402"/>
            <a:ext cx="183709" cy="137782"/>
          </a:xfrm>
          <a:prstGeom prst="rect">
            <a:avLst/>
          </a:prstGeom>
          <a:noFill/>
          <a:ln w="63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0"/>
    </mc:Choice>
    <mc:Fallback>
      <p:transition spd="slow" advTm="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 showMasterSp="0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5E137E13-6931-4ECB-BB5B-849FB74182C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23CBF4B4-C160-4F55-AC7D-1C8FF5BA05FA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0"/>
    </mc:Choice>
    <mc:Fallback>
      <p:transition spd="slow" advTm="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 showMasterSp="0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5E137E13-6931-4ECB-BB5B-849FB74182C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23CBF4B4-C160-4F55-AC7D-1C8FF5BA05FA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0"/>
    </mc:Choice>
    <mc:Fallback>
      <p:transition spd="slow" advTm="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 showMasterSp="0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5E137E13-6931-4ECB-BB5B-849FB74182C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23CBF4B4-C160-4F55-AC7D-1C8FF5BA05FA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0"/>
    </mc:Choice>
    <mc:Fallback>
      <p:transition spd="slow" advTm="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 showMasterSp="0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5E137E13-6931-4ECB-BB5B-849FB74182C0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23CBF4B4-C160-4F55-AC7D-1C8FF5BA05FA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0"/>
    </mc:Choice>
    <mc:Fallback>
      <p:transition spd="slow" advTm="0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 showMasterSp="0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5E137E13-6931-4ECB-BB5B-849FB74182C0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23CBF4B4-C160-4F55-AC7D-1C8FF5BA05FA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0"/>
    </mc:Choice>
    <mc:Fallback>
      <p:transition spd="slow" advTm="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 showMasterSp="0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5E137E13-6931-4ECB-BB5B-849FB74182C0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23CBF4B4-C160-4F55-AC7D-1C8FF5BA05FA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0"/>
    </mc:Choice>
    <mc:Fallback>
      <p:transition spd="slow" advTm="0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 showMasterSp="0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5E137E13-6931-4ECB-BB5B-849FB74182C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23CBF4B4-C160-4F55-AC7D-1C8FF5BA05FA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0"/>
    </mc:Choice>
    <mc:Fallback>
      <p:transition spd="slow" advTm="0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 showMasterSp="0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5E137E13-6931-4ECB-BB5B-849FB74182C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23CBF4B4-C160-4F55-AC7D-1C8FF5BA05FA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0"/>
    </mc:Choice>
    <mc:Fallback>
      <p:transition spd="slow" advTm="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5" Type="http://schemas.openxmlformats.org/officeDocument/2006/relationships/theme" Target="../theme/theme1.xml"/><Relationship Id="rId14" Type="http://schemas.openxmlformats.org/officeDocument/2006/relationships/slideLayout" Target="../slideLayouts/slideLayout14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ltUpDiag">
          <a:fgClr>
            <a:schemeClr val="bg1">
              <a:lumMod val="95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mc:AlternateContent xmlns:mc="http://schemas.openxmlformats.org/markup-compatibility/2006">
    <mc:Choice xmlns:p14="http://schemas.microsoft.com/office/powerpoint/2010/main" Requires="p14">
      <p:transition spd="slow" p14:dur="2000" advTm="0"/>
    </mc:Choice>
    <mc:Fallback>
      <p:transition spd="slow" advTm="0"/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.xml"/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3.png"/><Relationship Id="rId1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12.xml"/><Relationship Id="rId1" Type="http://schemas.openxmlformats.org/officeDocument/2006/relationships/image" Target="../media/image6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4.xml"/><Relationship Id="rId3" Type="http://schemas.openxmlformats.org/officeDocument/2006/relationships/slideLayout" Target="../slideLayouts/slideLayout12.xml"/><Relationship Id="rId2" Type="http://schemas.openxmlformats.org/officeDocument/2006/relationships/image" Target="../media/image5.jpeg"/><Relationship Id="rId1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12.xml"/><Relationship Id="rId1" Type="http://schemas.openxmlformats.org/officeDocument/2006/relationships/image" Target="../media/image6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文本框 28"/>
          <p:cNvSpPr txBox="1"/>
          <p:nvPr/>
        </p:nvSpPr>
        <p:spPr>
          <a:xfrm>
            <a:off x="2706038" y="2195885"/>
            <a:ext cx="5322346" cy="807913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zh-CN" altLang="en-US" sz="48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伦理审查答辩</a:t>
            </a:r>
            <a:endParaRPr lang="zh-CN" altLang="en-US" sz="48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1" name="等腰三角形 26"/>
          <p:cNvSpPr/>
          <p:nvPr/>
        </p:nvSpPr>
        <p:spPr>
          <a:xfrm>
            <a:off x="1115616" y="4011910"/>
            <a:ext cx="851351" cy="506643"/>
          </a:xfrm>
          <a:custGeom>
            <a:avLst/>
            <a:gdLst>
              <a:gd name="connsiteX0" fmla="*/ 0 w 1203469"/>
              <a:gd name="connsiteY0" fmla="*/ 1037474 h 1037474"/>
              <a:gd name="connsiteX1" fmla="*/ 601735 w 1203469"/>
              <a:gd name="connsiteY1" fmla="*/ 0 h 1037474"/>
              <a:gd name="connsiteX2" fmla="*/ 1203469 w 1203469"/>
              <a:gd name="connsiteY2" fmla="*/ 1037474 h 1037474"/>
              <a:gd name="connsiteX3" fmla="*/ 0 w 1203469"/>
              <a:gd name="connsiteY3" fmla="*/ 1037474 h 1037474"/>
              <a:gd name="connsiteX0-1" fmla="*/ 0 w 1736869"/>
              <a:gd name="connsiteY0-2" fmla="*/ 1037474 h 1037474"/>
              <a:gd name="connsiteX1-3" fmla="*/ 601735 w 1736869"/>
              <a:gd name="connsiteY1-4" fmla="*/ 0 h 1037474"/>
              <a:gd name="connsiteX2-5" fmla="*/ 1736869 w 1736869"/>
              <a:gd name="connsiteY2-6" fmla="*/ 294524 h 1037474"/>
              <a:gd name="connsiteX3-7" fmla="*/ 0 w 1736869"/>
              <a:gd name="connsiteY3-8" fmla="*/ 1037474 h 1037474"/>
              <a:gd name="connsiteX0-9" fmla="*/ 369815 w 1135134"/>
              <a:gd name="connsiteY0-10" fmla="*/ 675524 h 675524"/>
              <a:gd name="connsiteX1-11" fmla="*/ 0 w 1135134"/>
              <a:gd name="connsiteY1-12" fmla="*/ 0 h 675524"/>
              <a:gd name="connsiteX2-13" fmla="*/ 1135134 w 1135134"/>
              <a:gd name="connsiteY2-14" fmla="*/ 294524 h 675524"/>
              <a:gd name="connsiteX3-15" fmla="*/ 369815 w 1135134"/>
              <a:gd name="connsiteY3-16" fmla="*/ 675524 h 675524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</a:cxnLst>
            <a:rect l="l" t="t" r="r" b="b"/>
            <a:pathLst>
              <a:path w="1135134" h="675524">
                <a:moveTo>
                  <a:pt x="369815" y="675524"/>
                </a:moveTo>
                <a:lnTo>
                  <a:pt x="0" y="0"/>
                </a:lnTo>
                <a:lnTo>
                  <a:pt x="1135134" y="294524"/>
                </a:lnTo>
                <a:lnTo>
                  <a:pt x="369815" y="675524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zh-CN" altLang="en-US"/>
          </a:p>
        </p:txBody>
      </p:sp>
      <p:sp>
        <p:nvSpPr>
          <p:cNvPr id="35" name="等腰三角形 26"/>
          <p:cNvSpPr/>
          <p:nvPr/>
        </p:nvSpPr>
        <p:spPr>
          <a:xfrm rot="5400000">
            <a:off x="265949" y="3103290"/>
            <a:ext cx="531270" cy="601918"/>
          </a:xfrm>
          <a:custGeom>
            <a:avLst/>
            <a:gdLst>
              <a:gd name="connsiteX0" fmla="*/ 0 w 1203469"/>
              <a:gd name="connsiteY0" fmla="*/ 1037474 h 1037474"/>
              <a:gd name="connsiteX1" fmla="*/ 601735 w 1203469"/>
              <a:gd name="connsiteY1" fmla="*/ 0 h 1037474"/>
              <a:gd name="connsiteX2" fmla="*/ 1203469 w 1203469"/>
              <a:gd name="connsiteY2" fmla="*/ 1037474 h 1037474"/>
              <a:gd name="connsiteX3" fmla="*/ 0 w 1203469"/>
              <a:gd name="connsiteY3" fmla="*/ 1037474 h 1037474"/>
              <a:gd name="connsiteX0-1" fmla="*/ 0 w 1736869"/>
              <a:gd name="connsiteY0-2" fmla="*/ 1037474 h 1037474"/>
              <a:gd name="connsiteX1-3" fmla="*/ 601735 w 1736869"/>
              <a:gd name="connsiteY1-4" fmla="*/ 0 h 1037474"/>
              <a:gd name="connsiteX2-5" fmla="*/ 1736869 w 1736869"/>
              <a:gd name="connsiteY2-6" fmla="*/ 294524 h 1037474"/>
              <a:gd name="connsiteX3-7" fmla="*/ 0 w 1736869"/>
              <a:gd name="connsiteY3-8" fmla="*/ 1037474 h 1037474"/>
              <a:gd name="connsiteX0-9" fmla="*/ 369815 w 1135134"/>
              <a:gd name="connsiteY0-10" fmla="*/ 675524 h 675524"/>
              <a:gd name="connsiteX1-11" fmla="*/ 0 w 1135134"/>
              <a:gd name="connsiteY1-12" fmla="*/ 0 h 675524"/>
              <a:gd name="connsiteX2-13" fmla="*/ 1135134 w 1135134"/>
              <a:gd name="connsiteY2-14" fmla="*/ 294524 h 675524"/>
              <a:gd name="connsiteX3-15" fmla="*/ 369815 w 1135134"/>
              <a:gd name="connsiteY3-16" fmla="*/ 675524 h 675524"/>
              <a:gd name="connsiteX0-17" fmla="*/ 369815 w 1135134"/>
              <a:gd name="connsiteY0-18" fmla="*/ 675524 h 675524"/>
              <a:gd name="connsiteX1-19" fmla="*/ 0 w 1135134"/>
              <a:gd name="connsiteY1-20" fmla="*/ 0 h 675524"/>
              <a:gd name="connsiteX2-21" fmla="*/ 1135134 w 1135134"/>
              <a:gd name="connsiteY2-22" fmla="*/ 391312 h 675524"/>
              <a:gd name="connsiteX3-23" fmla="*/ 369815 w 1135134"/>
              <a:gd name="connsiteY3-24" fmla="*/ 675524 h 675524"/>
              <a:gd name="connsiteX0-25" fmla="*/ 369815 w 1199659"/>
              <a:gd name="connsiteY0-26" fmla="*/ 675524 h 1359189"/>
              <a:gd name="connsiteX1-27" fmla="*/ 0 w 1199659"/>
              <a:gd name="connsiteY1-28" fmla="*/ 0 h 1359189"/>
              <a:gd name="connsiteX2-29" fmla="*/ 1199659 w 1199659"/>
              <a:gd name="connsiteY2-30" fmla="*/ 1359189 h 1359189"/>
              <a:gd name="connsiteX3-31" fmla="*/ 369815 w 1199659"/>
              <a:gd name="connsiteY3-32" fmla="*/ 675524 h 1359189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</a:cxnLst>
            <a:rect l="l" t="t" r="r" b="b"/>
            <a:pathLst>
              <a:path w="1199659" h="1359189">
                <a:moveTo>
                  <a:pt x="369815" y="675524"/>
                </a:moveTo>
                <a:lnTo>
                  <a:pt x="0" y="0"/>
                </a:lnTo>
                <a:lnTo>
                  <a:pt x="1199659" y="1359189"/>
                </a:lnTo>
                <a:lnTo>
                  <a:pt x="369815" y="675524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zh-CN" altLang="en-US"/>
          </a:p>
        </p:txBody>
      </p:sp>
      <p:sp>
        <p:nvSpPr>
          <p:cNvPr id="36" name="等腰三角形 26"/>
          <p:cNvSpPr/>
          <p:nvPr/>
        </p:nvSpPr>
        <p:spPr>
          <a:xfrm rot="8958318">
            <a:off x="1313552" y="3687514"/>
            <a:ext cx="207867" cy="123703"/>
          </a:xfrm>
          <a:custGeom>
            <a:avLst/>
            <a:gdLst>
              <a:gd name="connsiteX0" fmla="*/ 0 w 1203469"/>
              <a:gd name="connsiteY0" fmla="*/ 1037474 h 1037474"/>
              <a:gd name="connsiteX1" fmla="*/ 601735 w 1203469"/>
              <a:gd name="connsiteY1" fmla="*/ 0 h 1037474"/>
              <a:gd name="connsiteX2" fmla="*/ 1203469 w 1203469"/>
              <a:gd name="connsiteY2" fmla="*/ 1037474 h 1037474"/>
              <a:gd name="connsiteX3" fmla="*/ 0 w 1203469"/>
              <a:gd name="connsiteY3" fmla="*/ 1037474 h 1037474"/>
              <a:gd name="connsiteX0-1" fmla="*/ 0 w 1736869"/>
              <a:gd name="connsiteY0-2" fmla="*/ 1037474 h 1037474"/>
              <a:gd name="connsiteX1-3" fmla="*/ 601735 w 1736869"/>
              <a:gd name="connsiteY1-4" fmla="*/ 0 h 1037474"/>
              <a:gd name="connsiteX2-5" fmla="*/ 1736869 w 1736869"/>
              <a:gd name="connsiteY2-6" fmla="*/ 294524 h 1037474"/>
              <a:gd name="connsiteX3-7" fmla="*/ 0 w 1736869"/>
              <a:gd name="connsiteY3-8" fmla="*/ 1037474 h 1037474"/>
              <a:gd name="connsiteX0-9" fmla="*/ 369815 w 1135134"/>
              <a:gd name="connsiteY0-10" fmla="*/ 675524 h 675524"/>
              <a:gd name="connsiteX1-11" fmla="*/ 0 w 1135134"/>
              <a:gd name="connsiteY1-12" fmla="*/ 0 h 675524"/>
              <a:gd name="connsiteX2-13" fmla="*/ 1135134 w 1135134"/>
              <a:gd name="connsiteY2-14" fmla="*/ 294524 h 675524"/>
              <a:gd name="connsiteX3-15" fmla="*/ 369815 w 1135134"/>
              <a:gd name="connsiteY3-16" fmla="*/ 675524 h 675524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</a:cxnLst>
            <a:rect l="l" t="t" r="r" b="b"/>
            <a:pathLst>
              <a:path w="1135134" h="675524">
                <a:moveTo>
                  <a:pt x="369815" y="675524"/>
                </a:moveTo>
                <a:lnTo>
                  <a:pt x="0" y="0"/>
                </a:lnTo>
                <a:lnTo>
                  <a:pt x="1135134" y="294524"/>
                </a:lnTo>
                <a:lnTo>
                  <a:pt x="369815" y="675524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zh-CN" altLang="en-US"/>
          </a:p>
        </p:txBody>
      </p:sp>
      <p:sp>
        <p:nvSpPr>
          <p:cNvPr id="39" name="TextBox 25"/>
          <p:cNvSpPr>
            <a:spLocks noChangeArrowheads="1"/>
          </p:cNvSpPr>
          <p:nvPr/>
        </p:nvSpPr>
        <p:spPr bwMode="auto">
          <a:xfrm>
            <a:off x="3131839" y="3530430"/>
            <a:ext cx="2880320" cy="16130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b="1" dirty="0">
                <a:solidFill>
                  <a:srgbClr val="112F7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答辩人：</a:t>
            </a:r>
            <a:r>
              <a:rPr lang="en-US" altLang="zh-CN" b="1" dirty="0">
                <a:solidFill>
                  <a:srgbClr val="112F7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XXX</a:t>
            </a:r>
            <a:endParaRPr lang="en-US" altLang="zh-CN" b="1" dirty="0">
              <a:solidFill>
                <a:srgbClr val="112F7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>
              <a:lnSpc>
                <a:spcPct val="150000"/>
              </a:lnSpc>
            </a:pPr>
            <a:r>
              <a:rPr lang="zh-CN" altLang="en-US" b="1" dirty="0">
                <a:solidFill>
                  <a:srgbClr val="112F7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单位：</a:t>
            </a:r>
            <a:r>
              <a:rPr lang="en-US" altLang="zh-CN" b="1" dirty="0">
                <a:solidFill>
                  <a:srgbClr val="112F7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XXX</a:t>
            </a:r>
            <a:endParaRPr lang="en-US" altLang="zh-CN" b="1" dirty="0">
              <a:solidFill>
                <a:srgbClr val="112F7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>
              <a:lnSpc>
                <a:spcPct val="150000"/>
              </a:lnSpc>
            </a:pPr>
            <a:r>
              <a:rPr lang="zh-CN" altLang="en-US" b="1" dirty="0">
                <a:solidFill>
                  <a:srgbClr val="112F7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日期：</a:t>
            </a:r>
            <a:r>
              <a:rPr lang="en-US" altLang="zh-CN" b="1" dirty="0">
                <a:solidFill>
                  <a:srgbClr val="112F7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XXXX</a:t>
            </a:r>
            <a:r>
              <a:rPr lang="zh-CN" altLang="en-US" b="1" dirty="0">
                <a:solidFill>
                  <a:srgbClr val="112F7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年</a:t>
            </a:r>
            <a:r>
              <a:rPr lang="en-US" altLang="zh-CN" b="1" dirty="0">
                <a:solidFill>
                  <a:srgbClr val="112F7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XX</a:t>
            </a:r>
            <a:r>
              <a:rPr lang="zh-CN" altLang="en-US" b="1" dirty="0">
                <a:solidFill>
                  <a:srgbClr val="112F7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月</a:t>
            </a:r>
            <a:r>
              <a:rPr lang="en-US" altLang="zh-CN" b="1" dirty="0">
                <a:solidFill>
                  <a:srgbClr val="112F7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XX</a:t>
            </a:r>
            <a:r>
              <a:rPr lang="zh-CN" altLang="en-US" b="1" dirty="0">
                <a:solidFill>
                  <a:srgbClr val="112F7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日</a:t>
            </a:r>
            <a:endParaRPr lang="en-US" altLang="zh-CN" dirty="0">
              <a:solidFill>
                <a:srgbClr val="112F7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>
              <a:lnSpc>
                <a:spcPct val="150000"/>
              </a:lnSpc>
            </a:pPr>
            <a:endParaRPr lang="en-US" altLang="zh-CN" dirty="0">
              <a:solidFill>
                <a:srgbClr val="112F7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12" name="图片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35332" y="307089"/>
            <a:ext cx="1473335" cy="147333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0"/>
    </mc:Choice>
    <mc:Fallback>
      <p:transition spd="slow" advTm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75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>
                                      <p:cBhvr>
                                        <p:cTn id="1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  <p:bldP spid="39" grpId="0" bldLvl="0" autoUpdateAnimBg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文本框 70"/>
          <p:cNvSpPr txBox="1"/>
          <p:nvPr/>
        </p:nvSpPr>
        <p:spPr>
          <a:xfrm>
            <a:off x="251520" y="195486"/>
            <a:ext cx="56886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dirty="0">
                <a:solidFill>
                  <a:srgbClr val="112F7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数据提取</a:t>
            </a:r>
            <a:endParaRPr lang="zh-CN" altLang="en-US" sz="3200" b="1" dirty="0">
              <a:solidFill>
                <a:srgbClr val="112F70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</p:txBody>
      </p:sp>
      <p:sp>
        <p:nvSpPr>
          <p:cNvPr id="72" name="矩形 71"/>
          <p:cNvSpPr/>
          <p:nvPr/>
        </p:nvSpPr>
        <p:spPr>
          <a:xfrm>
            <a:off x="107504" y="195486"/>
            <a:ext cx="87739" cy="504056"/>
          </a:xfrm>
          <a:prstGeom prst="rect">
            <a:avLst/>
          </a:prstGeom>
          <a:solidFill>
            <a:srgbClr val="112F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975" b="1"/>
          </a:p>
        </p:txBody>
      </p:sp>
      <p:sp>
        <p:nvSpPr>
          <p:cNvPr id="73" name="矩形 72"/>
          <p:cNvSpPr/>
          <p:nvPr/>
        </p:nvSpPr>
        <p:spPr>
          <a:xfrm>
            <a:off x="187447" y="154977"/>
            <a:ext cx="64074" cy="584774"/>
          </a:xfrm>
          <a:prstGeom prst="rect">
            <a:avLst/>
          </a:prstGeom>
          <a:solidFill>
            <a:srgbClr val="112F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975" b="1"/>
          </a:p>
        </p:txBody>
      </p:sp>
      <p:sp>
        <p:nvSpPr>
          <p:cNvPr id="10" name="椭圆 9"/>
          <p:cNvSpPr/>
          <p:nvPr/>
        </p:nvSpPr>
        <p:spPr>
          <a:xfrm>
            <a:off x="8604448" y="4310513"/>
            <a:ext cx="491916" cy="497774"/>
          </a:xfrm>
          <a:prstGeom prst="ellipse">
            <a:avLst/>
          </a:prstGeom>
          <a:solidFill>
            <a:srgbClr val="1B436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/>
              <a:t>9</a:t>
            </a:r>
            <a:endParaRPr lang="zh-CN" altLang="en-US" dirty="0"/>
          </a:p>
        </p:txBody>
      </p:sp>
      <p:sp>
        <p:nvSpPr>
          <p:cNvPr id="8" name="文本框 26"/>
          <p:cNvSpPr txBox="1"/>
          <p:nvPr/>
        </p:nvSpPr>
        <p:spPr>
          <a:xfrm>
            <a:off x="539552" y="896183"/>
            <a:ext cx="806489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 dirty="0">
                <a:solidFill>
                  <a:srgbClr val="112F7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数据预处理：</a:t>
            </a:r>
            <a:r>
              <a:rPr lang="en-US" altLang="zh-CN" b="1" dirty="0">
                <a:solidFill>
                  <a:srgbClr val="112F7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XXXXXXXXXXXXXXXXXXXXXXXX </a:t>
            </a:r>
            <a:endParaRPr lang="en-US" altLang="zh-CN" b="1" dirty="0">
              <a:solidFill>
                <a:srgbClr val="112F7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endParaRPr lang="en-US" altLang="zh-CN" b="1" dirty="0">
              <a:solidFill>
                <a:srgbClr val="112F7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endParaRPr lang="en-US" altLang="zh-CN" b="1" dirty="0">
              <a:solidFill>
                <a:srgbClr val="112F7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2" name="文本框 26"/>
          <p:cNvSpPr txBox="1"/>
          <p:nvPr/>
        </p:nvSpPr>
        <p:spPr>
          <a:xfrm>
            <a:off x="1158716" y="4190068"/>
            <a:ext cx="6703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="1" dirty="0">
                <a:solidFill>
                  <a:srgbClr val="112F7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XXX</a:t>
            </a:r>
            <a:endParaRPr lang="zh-CN" altLang="en-US" b="1" dirty="0">
              <a:solidFill>
                <a:srgbClr val="112F7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3" name="文本框 26"/>
          <p:cNvSpPr txBox="1"/>
          <p:nvPr/>
        </p:nvSpPr>
        <p:spPr>
          <a:xfrm>
            <a:off x="3779912" y="4190068"/>
            <a:ext cx="6703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b="1" dirty="0">
                <a:solidFill>
                  <a:srgbClr val="112F7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XXX</a:t>
            </a:r>
            <a:endParaRPr lang="en-US" altLang="zh-CN" b="1" dirty="0">
              <a:solidFill>
                <a:srgbClr val="112F7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4" name="文本框 26"/>
          <p:cNvSpPr txBox="1"/>
          <p:nvPr/>
        </p:nvSpPr>
        <p:spPr>
          <a:xfrm>
            <a:off x="6588224" y="4190068"/>
            <a:ext cx="6703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="1" dirty="0">
                <a:solidFill>
                  <a:srgbClr val="112F7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XXX</a:t>
            </a:r>
            <a:endParaRPr lang="en-US" altLang="zh-CN" b="1" dirty="0">
              <a:solidFill>
                <a:srgbClr val="112F7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15" name="图片 14" descr="上海城市地平线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2512068"/>
            <a:ext cx="1908705" cy="1274023"/>
          </a:xfrm>
          <a:prstGeom prst="rect">
            <a:avLst/>
          </a:prstGeom>
        </p:spPr>
      </p:pic>
      <p:pic>
        <p:nvPicPr>
          <p:cNvPr id="16" name="图片 15" descr="上海城市地平线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5388" y="2512068"/>
            <a:ext cx="1908705" cy="1274023"/>
          </a:xfrm>
          <a:prstGeom prst="rect">
            <a:avLst/>
          </a:prstGeom>
        </p:spPr>
      </p:pic>
      <p:pic>
        <p:nvPicPr>
          <p:cNvPr id="17" name="图片 16" descr="上海城市地平线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11224" y="2533876"/>
            <a:ext cx="1908705" cy="1274023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0"/>
    </mc:Choice>
    <mc:Fallback>
      <p:transition spd="slow" advTm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1" dur="6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" grpId="0"/>
      <p:bldP spid="72" grpId="0" animBg="1"/>
      <p:bldP spid="73" grpId="0" animBg="1"/>
      <p:bldP spid="10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0" y="1851670"/>
            <a:ext cx="3228536" cy="1188000"/>
          </a:xfrm>
          <a:prstGeom prst="rect">
            <a:avLst/>
          </a:prstGeom>
          <a:solidFill>
            <a:srgbClr val="112F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zh-CN" altLang="en-US" dirty="0"/>
          </a:p>
        </p:txBody>
      </p:sp>
      <p:sp>
        <p:nvSpPr>
          <p:cNvPr id="3" name="文本框 2"/>
          <p:cNvSpPr txBox="1"/>
          <p:nvPr/>
        </p:nvSpPr>
        <p:spPr>
          <a:xfrm>
            <a:off x="1352697" y="2164797"/>
            <a:ext cx="1677382" cy="530915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/>
          <a:p>
            <a:r>
              <a:rPr lang="zh-CN" altLang="en-US" sz="30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第三部分</a:t>
            </a:r>
            <a:endParaRPr lang="zh-CN" altLang="en-US" sz="30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3302392" y="1851670"/>
            <a:ext cx="305972" cy="1188000"/>
          </a:xfrm>
          <a:prstGeom prst="rect">
            <a:avLst/>
          </a:prstGeom>
          <a:solidFill>
            <a:srgbClr val="112F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 dirty="0"/>
          </a:p>
        </p:txBody>
      </p:sp>
      <p:sp>
        <p:nvSpPr>
          <p:cNvPr id="13" name="文本框 12"/>
          <p:cNvSpPr txBox="1"/>
          <p:nvPr/>
        </p:nvSpPr>
        <p:spPr>
          <a:xfrm>
            <a:off x="4139952" y="2067694"/>
            <a:ext cx="2190343" cy="684803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/>
          <a:p>
            <a:r>
              <a:rPr lang="zh-CN" altLang="en-US" sz="4000" b="1" dirty="0">
                <a:solidFill>
                  <a:srgbClr val="112F7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预期成果</a:t>
            </a:r>
            <a:endParaRPr lang="zh-CN" altLang="en-US" sz="4000" b="1" dirty="0">
              <a:solidFill>
                <a:srgbClr val="112F7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" name="椭圆 5"/>
          <p:cNvSpPr/>
          <p:nvPr/>
        </p:nvSpPr>
        <p:spPr>
          <a:xfrm>
            <a:off x="8604448" y="4645726"/>
            <a:ext cx="491916" cy="497774"/>
          </a:xfrm>
          <a:prstGeom prst="ellipse">
            <a:avLst/>
          </a:prstGeom>
          <a:solidFill>
            <a:srgbClr val="1B436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200" dirty="0"/>
              <a:t>10</a:t>
            </a:r>
            <a:endParaRPr lang="zh-CN" alt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0"/>
    </mc:Choice>
    <mc:Fallback>
      <p:transition spd="slow" advTm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1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4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4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6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11" grpId="0" animBg="1"/>
      <p:bldP spid="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文本框 70"/>
          <p:cNvSpPr txBox="1"/>
          <p:nvPr/>
        </p:nvSpPr>
        <p:spPr>
          <a:xfrm>
            <a:off x="251520" y="195486"/>
            <a:ext cx="62646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dirty="0">
                <a:solidFill>
                  <a:srgbClr val="112F7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预期成果</a:t>
            </a:r>
            <a:endParaRPr lang="zh-CN" altLang="en-US" sz="3200" b="1" dirty="0">
              <a:solidFill>
                <a:srgbClr val="112F70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</p:txBody>
      </p:sp>
      <p:sp>
        <p:nvSpPr>
          <p:cNvPr id="72" name="矩形 71"/>
          <p:cNvSpPr/>
          <p:nvPr/>
        </p:nvSpPr>
        <p:spPr>
          <a:xfrm>
            <a:off x="107504" y="195486"/>
            <a:ext cx="87739" cy="504056"/>
          </a:xfrm>
          <a:prstGeom prst="rect">
            <a:avLst/>
          </a:prstGeom>
          <a:solidFill>
            <a:srgbClr val="112F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975" b="1"/>
          </a:p>
        </p:txBody>
      </p:sp>
      <p:sp>
        <p:nvSpPr>
          <p:cNvPr id="73" name="矩形 72"/>
          <p:cNvSpPr/>
          <p:nvPr/>
        </p:nvSpPr>
        <p:spPr>
          <a:xfrm>
            <a:off x="187447" y="154977"/>
            <a:ext cx="64074" cy="584774"/>
          </a:xfrm>
          <a:prstGeom prst="rect">
            <a:avLst/>
          </a:prstGeom>
          <a:solidFill>
            <a:srgbClr val="112F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975" b="1"/>
          </a:p>
        </p:txBody>
      </p:sp>
      <p:sp>
        <p:nvSpPr>
          <p:cNvPr id="12" name="椭圆 11"/>
          <p:cNvSpPr/>
          <p:nvPr/>
        </p:nvSpPr>
        <p:spPr>
          <a:xfrm>
            <a:off x="8604448" y="4645726"/>
            <a:ext cx="491916" cy="497774"/>
          </a:xfrm>
          <a:prstGeom prst="ellipse">
            <a:avLst/>
          </a:prstGeom>
          <a:solidFill>
            <a:srgbClr val="1B436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200" dirty="0"/>
              <a:t>11</a:t>
            </a:r>
            <a:endParaRPr lang="zh-CN" altLang="en-US" sz="1200" dirty="0"/>
          </a:p>
        </p:txBody>
      </p:sp>
      <p:sp>
        <p:nvSpPr>
          <p:cNvPr id="9" name="文本框 26"/>
          <p:cNvSpPr txBox="1"/>
          <p:nvPr/>
        </p:nvSpPr>
        <p:spPr>
          <a:xfrm>
            <a:off x="611560" y="1059582"/>
            <a:ext cx="777686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 dirty="0">
                <a:solidFill>
                  <a:srgbClr val="112F7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论文：</a:t>
            </a:r>
            <a:r>
              <a:rPr lang="en-US" altLang="zh-CN" b="1" dirty="0">
                <a:solidFill>
                  <a:srgbClr val="112F7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XXXXXXXXXXXXXXXXXXXXXXXX </a:t>
            </a:r>
            <a:endParaRPr lang="en-US" altLang="zh-CN" b="1" dirty="0">
              <a:solidFill>
                <a:srgbClr val="112F7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endParaRPr lang="en-US" altLang="zh-CN" b="1" dirty="0">
              <a:solidFill>
                <a:srgbClr val="112F7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endParaRPr lang="en-US" altLang="zh-CN" b="1" dirty="0">
              <a:solidFill>
                <a:srgbClr val="112F7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endParaRPr lang="en-US" altLang="zh-CN" b="1" dirty="0">
              <a:solidFill>
                <a:srgbClr val="112F7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zh-CN" altLang="en-US" b="1" dirty="0">
                <a:solidFill>
                  <a:srgbClr val="112F7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专利：</a:t>
            </a:r>
            <a:r>
              <a:rPr lang="en-US" altLang="zh-CN" b="1" dirty="0">
                <a:solidFill>
                  <a:srgbClr val="112F7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XXXXXXXXXXXXXXXXXXXXXXXX </a:t>
            </a:r>
            <a:endParaRPr lang="en-US" altLang="zh-CN" b="1" dirty="0">
              <a:solidFill>
                <a:srgbClr val="112F7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endParaRPr lang="zh-CN" altLang="en-US" b="1" dirty="0">
              <a:solidFill>
                <a:srgbClr val="112F7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0"/>
    </mc:Choice>
    <mc:Fallback>
      <p:transition spd="slow" advTm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1" dur="6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" grpId="0"/>
      <p:bldP spid="72" grpId="0" animBg="1"/>
      <p:bldP spid="73" grpId="0" animBg="1"/>
      <p:bldP spid="12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0" y="1851670"/>
            <a:ext cx="3228536" cy="1188000"/>
          </a:xfrm>
          <a:prstGeom prst="rect">
            <a:avLst/>
          </a:prstGeom>
          <a:solidFill>
            <a:srgbClr val="112F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zh-CN" altLang="en-US" dirty="0"/>
          </a:p>
        </p:txBody>
      </p:sp>
      <p:sp>
        <p:nvSpPr>
          <p:cNvPr id="3" name="文本框 2"/>
          <p:cNvSpPr txBox="1"/>
          <p:nvPr/>
        </p:nvSpPr>
        <p:spPr>
          <a:xfrm>
            <a:off x="1352697" y="2164797"/>
            <a:ext cx="1677382" cy="530915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/>
          <a:p>
            <a:r>
              <a:rPr lang="zh-CN" altLang="en-US" sz="30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第四部分</a:t>
            </a:r>
            <a:endParaRPr lang="zh-CN" altLang="en-US" sz="30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3302392" y="1851670"/>
            <a:ext cx="305972" cy="1188000"/>
          </a:xfrm>
          <a:prstGeom prst="rect">
            <a:avLst/>
          </a:prstGeom>
          <a:solidFill>
            <a:srgbClr val="112F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 dirty="0"/>
          </a:p>
        </p:txBody>
      </p:sp>
      <p:sp>
        <p:nvSpPr>
          <p:cNvPr id="13" name="文本框 12"/>
          <p:cNvSpPr txBox="1"/>
          <p:nvPr/>
        </p:nvSpPr>
        <p:spPr>
          <a:xfrm>
            <a:off x="4139952" y="2067694"/>
            <a:ext cx="2703304" cy="684803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/>
          <a:p>
            <a:r>
              <a:rPr lang="zh-CN" altLang="en-US" sz="4000" b="1" dirty="0">
                <a:solidFill>
                  <a:srgbClr val="112F7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风险与防范</a:t>
            </a:r>
            <a:endParaRPr lang="zh-CN" altLang="en-US" sz="4000" b="1" dirty="0">
              <a:solidFill>
                <a:srgbClr val="112F7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" name="椭圆 5"/>
          <p:cNvSpPr/>
          <p:nvPr/>
        </p:nvSpPr>
        <p:spPr>
          <a:xfrm>
            <a:off x="8604448" y="4645726"/>
            <a:ext cx="491916" cy="497774"/>
          </a:xfrm>
          <a:prstGeom prst="ellipse">
            <a:avLst/>
          </a:prstGeom>
          <a:solidFill>
            <a:srgbClr val="1B436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200" dirty="0"/>
              <a:t>12</a:t>
            </a:r>
            <a:endParaRPr lang="zh-CN" altLang="en-US" sz="1200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0"/>
    </mc:Choice>
    <mc:Fallback>
      <p:transition spd="slow" advTm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1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4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4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6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11" grpId="0" animBg="1"/>
      <p:bldP spid="6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文本框 70"/>
          <p:cNvSpPr txBox="1"/>
          <p:nvPr/>
        </p:nvSpPr>
        <p:spPr>
          <a:xfrm>
            <a:off x="251520" y="195486"/>
            <a:ext cx="72728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>
                <a:solidFill>
                  <a:srgbClr val="112F7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风险与防范</a:t>
            </a:r>
            <a:endParaRPr lang="zh-CN" altLang="en-US" sz="2800" b="1" dirty="0">
              <a:solidFill>
                <a:srgbClr val="112F70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</p:txBody>
      </p:sp>
      <p:sp>
        <p:nvSpPr>
          <p:cNvPr id="72" name="矩形 71"/>
          <p:cNvSpPr/>
          <p:nvPr/>
        </p:nvSpPr>
        <p:spPr>
          <a:xfrm>
            <a:off x="107504" y="195486"/>
            <a:ext cx="87739" cy="504056"/>
          </a:xfrm>
          <a:prstGeom prst="rect">
            <a:avLst/>
          </a:prstGeom>
          <a:solidFill>
            <a:srgbClr val="112F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975" b="1"/>
          </a:p>
        </p:txBody>
      </p:sp>
      <p:sp>
        <p:nvSpPr>
          <p:cNvPr id="73" name="矩形 72"/>
          <p:cNvSpPr/>
          <p:nvPr/>
        </p:nvSpPr>
        <p:spPr>
          <a:xfrm>
            <a:off x="187447" y="154977"/>
            <a:ext cx="64074" cy="584774"/>
          </a:xfrm>
          <a:prstGeom prst="rect">
            <a:avLst/>
          </a:prstGeom>
          <a:solidFill>
            <a:srgbClr val="112F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975" b="1"/>
          </a:p>
        </p:txBody>
      </p:sp>
      <p:sp>
        <p:nvSpPr>
          <p:cNvPr id="10" name="椭圆 9"/>
          <p:cNvSpPr/>
          <p:nvPr/>
        </p:nvSpPr>
        <p:spPr>
          <a:xfrm>
            <a:off x="8604448" y="4645726"/>
            <a:ext cx="491916" cy="497774"/>
          </a:xfrm>
          <a:prstGeom prst="ellipse">
            <a:avLst/>
          </a:prstGeom>
          <a:solidFill>
            <a:srgbClr val="1B436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200" dirty="0"/>
              <a:t>13</a:t>
            </a:r>
            <a:endParaRPr lang="zh-CN" altLang="en-US" dirty="0"/>
          </a:p>
        </p:txBody>
      </p:sp>
      <p:sp>
        <p:nvSpPr>
          <p:cNvPr id="7" name="文本框 26"/>
          <p:cNvSpPr txBox="1"/>
          <p:nvPr/>
        </p:nvSpPr>
        <p:spPr>
          <a:xfrm>
            <a:off x="539552" y="1059582"/>
            <a:ext cx="777686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 dirty="0">
                <a:solidFill>
                  <a:srgbClr val="112F7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可能存在的风险：</a:t>
            </a:r>
            <a:endParaRPr lang="en-US" altLang="zh-CN" b="1" dirty="0">
              <a:solidFill>
                <a:srgbClr val="112F7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endParaRPr lang="en-US" altLang="zh-CN" b="1" dirty="0">
              <a:solidFill>
                <a:srgbClr val="112F7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en-US" altLang="zh-CN" b="1" dirty="0">
                <a:solidFill>
                  <a:srgbClr val="112F7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XXXXXXXXXXXXXXXXXXXXXXXX </a:t>
            </a:r>
            <a:endParaRPr lang="en-US" altLang="zh-CN" b="1" dirty="0">
              <a:solidFill>
                <a:srgbClr val="112F7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endParaRPr lang="en-US" altLang="zh-CN" b="1" dirty="0">
              <a:solidFill>
                <a:srgbClr val="112F7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endParaRPr lang="en-US" altLang="zh-CN" b="1" dirty="0">
              <a:solidFill>
                <a:srgbClr val="112F7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zh-CN" altLang="en-US" b="1" dirty="0">
                <a:solidFill>
                  <a:srgbClr val="112F7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防范方案：</a:t>
            </a:r>
            <a:endParaRPr lang="en-US" altLang="zh-CN" b="1" dirty="0">
              <a:solidFill>
                <a:srgbClr val="112F7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en-US" altLang="zh-CN" b="1" dirty="0">
                <a:solidFill>
                  <a:srgbClr val="112F7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</a:t>
            </a:r>
            <a:endParaRPr lang="en-US" altLang="zh-CN" b="1" dirty="0">
              <a:solidFill>
                <a:srgbClr val="112F7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en-US" altLang="zh-CN" b="1" dirty="0">
                <a:solidFill>
                  <a:srgbClr val="112F7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XXXXXXXXXXXXXXXXXXXXXXXX </a:t>
            </a:r>
            <a:r>
              <a:rPr lang="en-US" altLang="zh-CN" b="1" dirty="0" err="1">
                <a:solidFill>
                  <a:srgbClr val="112F7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XXXXXXXXXXXXXXXXXXXXXXXX</a:t>
            </a:r>
            <a:r>
              <a:rPr lang="en-US" altLang="zh-CN" b="1" dirty="0">
                <a:solidFill>
                  <a:srgbClr val="112F7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endParaRPr lang="en-US" altLang="zh-CN" b="1" dirty="0">
              <a:solidFill>
                <a:srgbClr val="112F7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endParaRPr lang="en-US" altLang="zh-CN" b="1" dirty="0">
              <a:solidFill>
                <a:srgbClr val="112F7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0"/>
    </mc:Choice>
    <mc:Fallback>
      <p:transition spd="slow" advTm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1" dur="6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" grpId="0"/>
      <p:bldP spid="72" grpId="0" animBg="1"/>
      <p:bldP spid="73" grpId="0" animBg="1"/>
      <p:bldP spid="10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文本框 28"/>
          <p:cNvSpPr txBox="1"/>
          <p:nvPr/>
        </p:nvSpPr>
        <p:spPr>
          <a:xfrm>
            <a:off x="1296540" y="2257440"/>
            <a:ext cx="5322346" cy="746358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pPr algn="just"/>
            <a:r>
              <a:rPr lang="zh-CN" altLang="en-US" sz="4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谢谢</a:t>
            </a:r>
            <a:r>
              <a:rPr lang="en-US" altLang="zh-CN" sz="4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!</a:t>
            </a:r>
            <a:endParaRPr lang="zh-CN" altLang="en-US" sz="44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1" name="等腰三角形 26"/>
          <p:cNvSpPr/>
          <p:nvPr/>
        </p:nvSpPr>
        <p:spPr>
          <a:xfrm>
            <a:off x="1115616" y="4011910"/>
            <a:ext cx="851351" cy="506643"/>
          </a:xfrm>
          <a:custGeom>
            <a:avLst/>
            <a:gdLst>
              <a:gd name="connsiteX0" fmla="*/ 0 w 1203469"/>
              <a:gd name="connsiteY0" fmla="*/ 1037474 h 1037474"/>
              <a:gd name="connsiteX1" fmla="*/ 601735 w 1203469"/>
              <a:gd name="connsiteY1" fmla="*/ 0 h 1037474"/>
              <a:gd name="connsiteX2" fmla="*/ 1203469 w 1203469"/>
              <a:gd name="connsiteY2" fmla="*/ 1037474 h 1037474"/>
              <a:gd name="connsiteX3" fmla="*/ 0 w 1203469"/>
              <a:gd name="connsiteY3" fmla="*/ 1037474 h 1037474"/>
              <a:gd name="connsiteX0-1" fmla="*/ 0 w 1736869"/>
              <a:gd name="connsiteY0-2" fmla="*/ 1037474 h 1037474"/>
              <a:gd name="connsiteX1-3" fmla="*/ 601735 w 1736869"/>
              <a:gd name="connsiteY1-4" fmla="*/ 0 h 1037474"/>
              <a:gd name="connsiteX2-5" fmla="*/ 1736869 w 1736869"/>
              <a:gd name="connsiteY2-6" fmla="*/ 294524 h 1037474"/>
              <a:gd name="connsiteX3-7" fmla="*/ 0 w 1736869"/>
              <a:gd name="connsiteY3-8" fmla="*/ 1037474 h 1037474"/>
              <a:gd name="connsiteX0-9" fmla="*/ 369815 w 1135134"/>
              <a:gd name="connsiteY0-10" fmla="*/ 675524 h 675524"/>
              <a:gd name="connsiteX1-11" fmla="*/ 0 w 1135134"/>
              <a:gd name="connsiteY1-12" fmla="*/ 0 h 675524"/>
              <a:gd name="connsiteX2-13" fmla="*/ 1135134 w 1135134"/>
              <a:gd name="connsiteY2-14" fmla="*/ 294524 h 675524"/>
              <a:gd name="connsiteX3-15" fmla="*/ 369815 w 1135134"/>
              <a:gd name="connsiteY3-16" fmla="*/ 675524 h 675524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</a:cxnLst>
            <a:rect l="l" t="t" r="r" b="b"/>
            <a:pathLst>
              <a:path w="1135134" h="675524">
                <a:moveTo>
                  <a:pt x="369815" y="675524"/>
                </a:moveTo>
                <a:lnTo>
                  <a:pt x="0" y="0"/>
                </a:lnTo>
                <a:lnTo>
                  <a:pt x="1135134" y="294524"/>
                </a:lnTo>
                <a:lnTo>
                  <a:pt x="369815" y="675524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zh-CN" altLang="en-US"/>
          </a:p>
        </p:txBody>
      </p:sp>
      <p:sp>
        <p:nvSpPr>
          <p:cNvPr id="35" name="等腰三角形 26"/>
          <p:cNvSpPr/>
          <p:nvPr/>
        </p:nvSpPr>
        <p:spPr>
          <a:xfrm rot="5400000">
            <a:off x="265949" y="3103290"/>
            <a:ext cx="531270" cy="601918"/>
          </a:xfrm>
          <a:custGeom>
            <a:avLst/>
            <a:gdLst>
              <a:gd name="connsiteX0" fmla="*/ 0 w 1203469"/>
              <a:gd name="connsiteY0" fmla="*/ 1037474 h 1037474"/>
              <a:gd name="connsiteX1" fmla="*/ 601735 w 1203469"/>
              <a:gd name="connsiteY1" fmla="*/ 0 h 1037474"/>
              <a:gd name="connsiteX2" fmla="*/ 1203469 w 1203469"/>
              <a:gd name="connsiteY2" fmla="*/ 1037474 h 1037474"/>
              <a:gd name="connsiteX3" fmla="*/ 0 w 1203469"/>
              <a:gd name="connsiteY3" fmla="*/ 1037474 h 1037474"/>
              <a:gd name="connsiteX0-1" fmla="*/ 0 w 1736869"/>
              <a:gd name="connsiteY0-2" fmla="*/ 1037474 h 1037474"/>
              <a:gd name="connsiteX1-3" fmla="*/ 601735 w 1736869"/>
              <a:gd name="connsiteY1-4" fmla="*/ 0 h 1037474"/>
              <a:gd name="connsiteX2-5" fmla="*/ 1736869 w 1736869"/>
              <a:gd name="connsiteY2-6" fmla="*/ 294524 h 1037474"/>
              <a:gd name="connsiteX3-7" fmla="*/ 0 w 1736869"/>
              <a:gd name="connsiteY3-8" fmla="*/ 1037474 h 1037474"/>
              <a:gd name="connsiteX0-9" fmla="*/ 369815 w 1135134"/>
              <a:gd name="connsiteY0-10" fmla="*/ 675524 h 675524"/>
              <a:gd name="connsiteX1-11" fmla="*/ 0 w 1135134"/>
              <a:gd name="connsiteY1-12" fmla="*/ 0 h 675524"/>
              <a:gd name="connsiteX2-13" fmla="*/ 1135134 w 1135134"/>
              <a:gd name="connsiteY2-14" fmla="*/ 294524 h 675524"/>
              <a:gd name="connsiteX3-15" fmla="*/ 369815 w 1135134"/>
              <a:gd name="connsiteY3-16" fmla="*/ 675524 h 675524"/>
              <a:gd name="connsiteX0-17" fmla="*/ 369815 w 1135134"/>
              <a:gd name="connsiteY0-18" fmla="*/ 675524 h 675524"/>
              <a:gd name="connsiteX1-19" fmla="*/ 0 w 1135134"/>
              <a:gd name="connsiteY1-20" fmla="*/ 0 h 675524"/>
              <a:gd name="connsiteX2-21" fmla="*/ 1135134 w 1135134"/>
              <a:gd name="connsiteY2-22" fmla="*/ 391312 h 675524"/>
              <a:gd name="connsiteX3-23" fmla="*/ 369815 w 1135134"/>
              <a:gd name="connsiteY3-24" fmla="*/ 675524 h 675524"/>
              <a:gd name="connsiteX0-25" fmla="*/ 369815 w 1199659"/>
              <a:gd name="connsiteY0-26" fmla="*/ 675524 h 1359189"/>
              <a:gd name="connsiteX1-27" fmla="*/ 0 w 1199659"/>
              <a:gd name="connsiteY1-28" fmla="*/ 0 h 1359189"/>
              <a:gd name="connsiteX2-29" fmla="*/ 1199659 w 1199659"/>
              <a:gd name="connsiteY2-30" fmla="*/ 1359189 h 1359189"/>
              <a:gd name="connsiteX3-31" fmla="*/ 369815 w 1199659"/>
              <a:gd name="connsiteY3-32" fmla="*/ 675524 h 1359189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</a:cxnLst>
            <a:rect l="l" t="t" r="r" b="b"/>
            <a:pathLst>
              <a:path w="1199659" h="1359189">
                <a:moveTo>
                  <a:pt x="369815" y="675524"/>
                </a:moveTo>
                <a:lnTo>
                  <a:pt x="0" y="0"/>
                </a:lnTo>
                <a:lnTo>
                  <a:pt x="1199659" y="1359189"/>
                </a:lnTo>
                <a:lnTo>
                  <a:pt x="369815" y="675524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zh-CN" altLang="en-US"/>
          </a:p>
        </p:txBody>
      </p:sp>
      <p:sp>
        <p:nvSpPr>
          <p:cNvPr id="36" name="等腰三角形 26"/>
          <p:cNvSpPr/>
          <p:nvPr/>
        </p:nvSpPr>
        <p:spPr>
          <a:xfrm rot="8958318">
            <a:off x="1313552" y="3687514"/>
            <a:ext cx="207867" cy="123703"/>
          </a:xfrm>
          <a:custGeom>
            <a:avLst/>
            <a:gdLst>
              <a:gd name="connsiteX0" fmla="*/ 0 w 1203469"/>
              <a:gd name="connsiteY0" fmla="*/ 1037474 h 1037474"/>
              <a:gd name="connsiteX1" fmla="*/ 601735 w 1203469"/>
              <a:gd name="connsiteY1" fmla="*/ 0 h 1037474"/>
              <a:gd name="connsiteX2" fmla="*/ 1203469 w 1203469"/>
              <a:gd name="connsiteY2" fmla="*/ 1037474 h 1037474"/>
              <a:gd name="connsiteX3" fmla="*/ 0 w 1203469"/>
              <a:gd name="connsiteY3" fmla="*/ 1037474 h 1037474"/>
              <a:gd name="connsiteX0-1" fmla="*/ 0 w 1736869"/>
              <a:gd name="connsiteY0-2" fmla="*/ 1037474 h 1037474"/>
              <a:gd name="connsiteX1-3" fmla="*/ 601735 w 1736869"/>
              <a:gd name="connsiteY1-4" fmla="*/ 0 h 1037474"/>
              <a:gd name="connsiteX2-5" fmla="*/ 1736869 w 1736869"/>
              <a:gd name="connsiteY2-6" fmla="*/ 294524 h 1037474"/>
              <a:gd name="connsiteX3-7" fmla="*/ 0 w 1736869"/>
              <a:gd name="connsiteY3-8" fmla="*/ 1037474 h 1037474"/>
              <a:gd name="connsiteX0-9" fmla="*/ 369815 w 1135134"/>
              <a:gd name="connsiteY0-10" fmla="*/ 675524 h 675524"/>
              <a:gd name="connsiteX1-11" fmla="*/ 0 w 1135134"/>
              <a:gd name="connsiteY1-12" fmla="*/ 0 h 675524"/>
              <a:gd name="connsiteX2-13" fmla="*/ 1135134 w 1135134"/>
              <a:gd name="connsiteY2-14" fmla="*/ 294524 h 675524"/>
              <a:gd name="connsiteX3-15" fmla="*/ 369815 w 1135134"/>
              <a:gd name="connsiteY3-16" fmla="*/ 675524 h 675524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</a:cxnLst>
            <a:rect l="l" t="t" r="r" b="b"/>
            <a:pathLst>
              <a:path w="1135134" h="675524">
                <a:moveTo>
                  <a:pt x="369815" y="675524"/>
                </a:moveTo>
                <a:lnTo>
                  <a:pt x="0" y="0"/>
                </a:lnTo>
                <a:lnTo>
                  <a:pt x="1135134" y="294524"/>
                </a:lnTo>
                <a:lnTo>
                  <a:pt x="369815" y="675524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zh-CN" altLang="en-US"/>
          </a:p>
        </p:txBody>
      </p:sp>
      <p:sp>
        <p:nvSpPr>
          <p:cNvPr id="15" name="椭圆 14"/>
          <p:cNvSpPr/>
          <p:nvPr/>
        </p:nvSpPr>
        <p:spPr>
          <a:xfrm>
            <a:off x="8604448" y="4645726"/>
            <a:ext cx="491916" cy="497774"/>
          </a:xfrm>
          <a:prstGeom prst="ellipse">
            <a:avLst/>
          </a:prstGeom>
          <a:solidFill>
            <a:srgbClr val="1B436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200" dirty="0"/>
              <a:t>16</a:t>
            </a:r>
            <a:endParaRPr lang="zh-CN" altLang="en-US" sz="1200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0"/>
    </mc:Choice>
    <mc:Fallback>
      <p:transition spd="slow" advTm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399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6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  <p:bldP spid="1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文本框 38"/>
          <p:cNvSpPr txBox="1"/>
          <p:nvPr/>
        </p:nvSpPr>
        <p:spPr>
          <a:xfrm>
            <a:off x="467544" y="2355726"/>
            <a:ext cx="312339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b="1" dirty="0">
                <a:solidFill>
                  <a:srgbClr val="112F7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CONTENTS</a:t>
            </a:r>
            <a:endParaRPr lang="zh-CN" altLang="en-US" sz="3200" b="1" dirty="0">
              <a:solidFill>
                <a:srgbClr val="112F7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5" name="文本框 11"/>
          <p:cNvSpPr txBox="1"/>
          <p:nvPr/>
        </p:nvSpPr>
        <p:spPr>
          <a:xfrm>
            <a:off x="1979712" y="1976522"/>
            <a:ext cx="90281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800" b="1" dirty="0">
                <a:solidFill>
                  <a:srgbClr val="112F7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目录</a:t>
            </a:r>
            <a:endParaRPr lang="zh-CN" altLang="en-US" sz="2800" b="1" dirty="0">
              <a:solidFill>
                <a:srgbClr val="112F7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7" name="文本框 18"/>
          <p:cNvSpPr txBox="1"/>
          <p:nvPr/>
        </p:nvSpPr>
        <p:spPr>
          <a:xfrm>
            <a:off x="4860032" y="1418625"/>
            <a:ext cx="13388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>
                <a:solidFill>
                  <a:srgbClr val="112F7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研究必要性</a:t>
            </a:r>
            <a:endParaRPr lang="zh-CN" altLang="en-US" dirty="0">
              <a:solidFill>
                <a:srgbClr val="112F7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35" name="组合 34"/>
          <p:cNvGrpSpPr/>
          <p:nvPr/>
        </p:nvGrpSpPr>
        <p:grpSpPr>
          <a:xfrm>
            <a:off x="4406397" y="1351899"/>
            <a:ext cx="452678" cy="523220"/>
            <a:chOff x="3530409" y="2047768"/>
            <a:chExt cx="452678" cy="523220"/>
          </a:xfrm>
        </p:grpSpPr>
        <p:sp>
          <p:nvSpPr>
            <p:cNvPr id="16" name="文本框 16"/>
            <p:cNvSpPr txBox="1"/>
            <p:nvPr/>
          </p:nvSpPr>
          <p:spPr>
            <a:xfrm>
              <a:off x="3530409" y="2047768"/>
              <a:ext cx="36740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CN" sz="2800" dirty="0">
                  <a:solidFill>
                    <a:srgbClr val="112F70"/>
                  </a:solidFill>
                  <a:ea typeface="微软雅黑" panose="020B0503020204020204" pitchFamily="34" charset="-122"/>
                </a:rPr>
                <a:t>1</a:t>
              </a:r>
              <a:endParaRPr lang="zh-CN" altLang="en-US" sz="2800" dirty="0">
                <a:solidFill>
                  <a:srgbClr val="112F70"/>
                </a:solidFill>
                <a:ea typeface="微软雅黑" panose="020B0503020204020204" pitchFamily="34" charset="-122"/>
              </a:endParaRPr>
            </a:p>
          </p:txBody>
        </p:sp>
        <p:cxnSp>
          <p:nvCxnSpPr>
            <p:cNvPr id="18" name="直接连接符 17"/>
            <p:cNvCxnSpPr/>
            <p:nvPr/>
          </p:nvCxnSpPr>
          <p:spPr>
            <a:xfrm flipH="1">
              <a:off x="3736631" y="2227402"/>
              <a:ext cx="246456" cy="246456"/>
            </a:xfrm>
            <a:prstGeom prst="line">
              <a:avLst/>
            </a:prstGeom>
            <a:ln>
              <a:solidFill>
                <a:srgbClr val="112F7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0" name="文本框 21"/>
          <p:cNvSpPr txBox="1"/>
          <p:nvPr/>
        </p:nvSpPr>
        <p:spPr>
          <a:xfrm>
            <a:off x="4932040" y="3147814"/>
            <a:ext cx="13388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>
                <a:solidFill>
                  <a:srgbClr val="112F7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风险与防范</a:t>
            </a:r>
            <a:endParaRPr lang="zh-CN" altLang="en-US" dirty="0">
              <a:solidFill>
                <a:srgbClr val="112F7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36" name="组合 35"/>
          <p:cNvGrpSpPr/>
          <p:nvPr/>
        </p:nvGrpSpPr>
        <p:grpSpPr>
          <a:xfrm>
            <a:off x="4448026" y="3066529"/>
            <a:ext cx="484013" cy="523220"/>
            <a:chOff x="6086713" y="2057986"/>
            <a:chExt cx="484013" cy="523220"/>
          </a:xfrm>
        </p:grpSpPr>
        <p:sp>
          <p:nvSpPr>
            <p:cNvPr id="19" name="文本框 20"/>
            <p:cNvSpPr txBox="1"/>
            <p:nvPr/>
          </p:nvSpPr>
          <p:spPr>
            <a:xfrm>
              <a:off x="6086713" y="2057986"/>
              <a:ext cx="36740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CN" sz="2800" dirty="0">
                  <a:solidFill>
                    <a:srgbClr val="112F70"/>
                  </a:solidFill>
                  <a:ea typeface="微软雅黑" panose="020B0503020204020204" pitchFamily="34" charset="-122"/>
                </a:rPr>
                <a:t>4</a:t>
              </a:r>
              <a:endParaRPr lang="zh-CN" altLang="en-US" sz="2800" dirty="0">
                <a:solidFill>
                  <a:srgbClr val="112F70"/>
                </a:solidFill>
                <a:ea typeface="微软雅黑" panose="020B0503020204020204" pitchFamily="34" charset="-122"/>
              </a:endParaRPr>
            </a:p>
          </p:txBody>
        </p:sp>
        <p:cxnSp>
          <p:nvCxnSpPr>
            <p:cNvPr id="21" name="直接连接符 20"/>
            <p:cNvCxnSpPr/>
            <p:nvPr/>
          </p:nvCxnSpPr>
          <p:spPr>
            <a:xfrm flipH="1">
              <a:off x="6324270" y="2227402"/>
              <a:ext cx="246456" cy="246456"/>
            </a:xfrm>
            <a:prstGeom prst="line">
              <a:avLst/>
            </a:prstGeom>
            <a:ln>
              <a:solidFill>
                <a:srgbClr val="112F7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3" name="文本框 24"/>
          <p:cNvSpPr txBox="1"/>
          <p:nvPr/>
        </p:nvSpPr>
        <p:spPr>
          <a:xfrm>
            <a:off x="4860032" y="1998007"/>
            <a:ext cx="1569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>
                <a:solidFill>
                  <a:srgbClr val="112F7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相关研究方案</a:t>
            </a:r>
            <a:endParaRPr lang="zh-CN" altLang="en-US" dirty="0">
              <a:solidFill>
                <a:srgbClr val="112F7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37" name="组合 36"/>
          <p:cNvGrpSpPr/>
          <p:nvPr/>
        </p:nvGrpSpPr>
        <p:grpSpPr>
          <a:xfrm>
            <a:off x="4406397" y="1931281"/>
            <a:ext cx="452678" cy="523220"/>
            <a:chOff x="3530409" y="2627150"/>
            <a:chExt cx="452678" cy="523220"/>
          </a:xfrm>
        </p:grpSpPr>
        <p:sp>
          <p:nvSpPr>
            <p:cNvPr id="22" name="文本框 23"/>
            <p:cNvSpPr txBox="1"/>
            <p:nvPr/>
          </p:nvSpPr>
          <p:spPr>
            <a:xfrm>
              <a:off x="3530409" y="2627150"/>
              <a:ext cx="36740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CN" sz="2800" dirty="0">
                  <a:solidFill>
                    <a:srgbClr val="112F70"/>
                  </a:solidFill>
                  <a:ea typeface="微软雅黑" panose="020B0503020204020204" pitchFamily="34" charset="-122"/>
                </a:rPr>
                <a:t>2</a:t>
              </a:r>
              <a:endParaRPr lang="zh-CN" altLang="en-US" sz="2800" dirty="0">
                <a:solidFill>
                  <a:srgbClr val="112F70"/>
                </a:solidFill>
                <a:ea typeface="微软雅黑" panose="020B0503020204020204" pitchFamily="34" charset="-122"/>
              </a:endParaRPr>
            </a:p>
          </p:txBody>
        </p:sp>
        <p:cxnSp>
          <p:nvCxnSpPr>
            <p:cNvPr id="24" name="直接连接符 23"/>
            <p:cNvCxnSpPr/>
            <p:nvPr/>
          </p:nvCxnSpPr>
          <p:spPr>
            <a:xfrm flipH="1">
              <a:off x="3736631" y="2806784"/>
              <a:ext cx="246456" cy="246456"/>
            </a:xfrm>
            <a:prstGeom prst="line">
              <a:avLst/>
            </a:prstGeom>
            <a:ln>
              <a:solidFill>
                <a:srgbClr val="112F7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9" name="文本框 30"/>
          <p:cNvSpPr txBox="1"/>
          <p:nvPr/>
        </p:nvSpPr>
        <p:spPr>
          <a:xfrm>
            <a:off x="4860032" y="2571750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>
                <a:solidFill>
                  <a:srgbClr val="112F7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预期成果</a:t>
            </a:r>
            <a:endParaRPr lang="zh-CN" altLang="en-US" dirty="0">
              <a:solidFill>
                <a:srgbClr val="112F7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39" name="组合 38"/>
          <p:cNvGrpSpPr/>
          <p:nvPr/>
        </p:nvGrpSpPr>
        <p:grpSpPr>
          <a:xfrm>
            <a:off x="4406397" y="2505024"/>
            <a:ext cx="452678" cy="523220"/>
            <a:chOff x="3530409" y="3200893"/>
            <a:chExt cx="452678" cy="523220"/>
          </a:xfrm>
        </p:grpSpPr>
        <p:sp>
          <p:nvSpPr>
            <p:cNvPr id="28" name="文本框 29"/>
            <p:cNvSpPr txBox="1"/>
            <p:nvPr/>
          </p:nvSpPr>
          <p:spPr>
            <a:xfrm>
              <a:off x="3530409" y="3200893"/>
              <a:ext cx="36740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CN" sz="2800" dirty="0">
                  <a:solidFill>
                    <a:srgbClr val="112F70"/>
                  </a:solidFill>
                  <a:ea typeface="微软雅黑" panose="020B0503020204020204" pitchFamily="34" charset="-122"/>
                </a:rPr>
                <a:t>3</a:t>
              </a:r>
              <a:endParaRPr lang="zh-CN" altLang="en-US" sz="2800" dirty="0">
                <a:solidFill>
                  <a:srgbClr val="112F70"/>
                </a:solidFill>
                <a:ea typeface="微软雅黑" panose="020B0503020204020204" pitchFamily="34" charset="-122"/>
              </a:endParaRPr>
            </a:p>
          </p:txBody>
        </p:sp>
        <p:cxnSp>
          <p:nvCxnSpPr>
            <p:cNvPr id="30" name="直接连接符 29"/>
            <p:cNvCxnSpPr/>
            <p:nvPr/>
          </p:nvCxnSpPr>
          <p:spPr>
            <a:xfrm flipH="1">
              <a:off x="3736631" y="3380527"/>
              <a:ext cx="246456" cy="246456"/>
            </a:xfrm>
            <a:prstGeom prst="line">
              <a:avLst/>
            </a:prstGeom>
            <a:ln>
              <a:solidFill>
                <a:srgbClr val="112F7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4" name="直接连接符 33"/>
          <p:cNvCxnSpPr/>
          <p:nvPr/>
        </p:nvCxnSpPr>
        <p:spPr>
          <a:xfrm>
            <a:off x="3563888" y="1347614"/>
            <a:ext cx="0" cy="2194875"/>
          </a:xfrm>
          <a:prstGeom prst="line">
            <a:avLst/>
          </a:prstGeom>
          <a:ln>
            <a:solidFill>
              <a:srgbClr val="112F7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椭圆 24"/>
          <p:cNvSpPr/>
          <p:nvPr/>
        </p:nvSpPr>
        <p:spPr>
          <a:xfrm>
            <a:off x="8604448" y="4645726"/>
            <a:ext cx="491916" cy="497774"/>
          </a:xfrm>
          <a:prstGeom prst="ellipse">
            <a:avLst/>
          </a:prstGeom>
          <a:solidFill>
            <a:srgbClr val="1B436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/>
              <a:t>1</a:t>
            </a:r>
            <a:endParaRPr lang="zh-CN" alt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0"/>
    </mc:Choice>
    <mc:Fallback>
      <p:transition spd="slow" advTm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75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75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6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3733 0.04136 L 2.77778E-6 -2.46914E-7 " pathEditMode="relative" rAng="0" ptsTypes="AA">
                                      <p:cBhvr>
                                        <p:cTn id="21" dur="7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58" y="-2068"/>
                                    </p:animMotion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6" presetClass="path" presetSubtype="0" accel="50000" decel="5000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animMotion origin="layout" path="M -0.03733 0.04105 L 2.77778E-6 -4.5679E-6 " pathEditMode="relative" rAng="0" ptsTypes="AA">
                                      <p:cBhvr>
                                        <p:cTn id="29" dur="7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58" y="-2068"/>
                                    </p:animMotion>
                                  </p:childTnLst>
                                </p:cTn>
                              </p:par>
                              <p:par>
                                <p:cTn id="30" presetID="22" presetClass="entr" presetSubtype="8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56" presetClass="path" presetSubtype="0" accel="50000" decel="5000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-0.03733 0.04105 L 2.77778E-6 -2.96296E-6 " pathEditMode="relative" rAng="0" ptsTypes="AA">
                                      <p:cBhvr>
                                        <p:cTn id="37" dur="7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58" y="-2068"/>
                                    </p:animMotion>
                                  </p:childTnLst>
                                </p:cTn>
                              </p:par>
                              <p:par>
                                <p:cTn id="38" presetID="22" presetClass="entr" presetSubtype="8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56" presetClass="path" presetSubtype="0" accel="50000" decel="5000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-0.03733 0.04136 L 2.77778E-6 -3.58025E-6 " pathEditMode="relative" rAng="0" ptsTypes="AA">
                                      <p:cBhvr>
                                        <p:cTn id="45" dur="7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58" y="-2068"/>
                                    </p:animMotion>
                                  </p:childTnLst>
                                </p:cTn>
                              </p:par>
                              <p:par>
                                <p:cTn id="46" presetID="22" presetClass="entr" presetSubtype="8" fill="hold" grpId="0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2500"/>
                            </p:stCondLst>
                            <p:childTnLst>
                              <p:par>
                                <p:cTn id="50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2" dur="6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  <p:bldP spid="17" grpId="0"/>
      <p:bldP spid="20" grpId="0"/>
      <p:bldP spid="23" grpId="0"/>
      <p:bldP spid="29" grpId="0"/>
      <p:bldP spid="2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0" y="1851670"/>
            <a:ext cx="3228536" cy="1188000"/>
          </a:xfrm>
          <a:prstGeom prst="rect">
            <a:avLst/>
          </a:prstGeom>
          <a:solidFill>
            <a:srgbClr val="112F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zh-CN" altLang="en-US" dirty="0"/>
          </a:p>
        </p:txBody>
      </p:sp>
      <p:sp>
        <p:nvSpPr>
          <p:cNvPr id="3" name="文本框 2"/>
          <p:cNvSpPr txBox="1"/>
          <p:nvPr/>
        </p:nvSpPr>
        <p:spPr>
          <a:xfrm>
            <a:off x="1352697" y="2164797"/>
            <a:ext cx="1677383" cy="530915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/>
          <a:p>
            <a:r>
              <a:rPr lang="zh-CN" altLang="en-US" sz="30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第一部分</a:t>
            </a:r>
            <a:endParaRPr lang="zh-CN" altLang="en-US" sz="30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3302392" y="1851670"/>
            <a:ext cx="305972" cy="1188000"/>
          </a:xfrm>
          <a:prstGeom prst="rect">
            <a:avLst/>
          </a:prstGeom>
          <a:solidFill>
            <a:srgbClr val="112F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 dirty="0"/>
          </a:p>
        </p:txBody>
      </p:sp>
      <p:sp>
        <p:nvSpPr>
          <p:cNvPr id="13" name="文本框 12"/>
          <p:cNvSpPr txBox="1"/>
          <p:nvPr/>
        </p:nvSpPr>
        <p:spPr>
          <a:xfrm>
            <a:off x="4139952" y="2067694"/>
            <a:ext cx="2703304" cy="684803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/>
          <a:p>
            <a:r>
              <a:rPr lang="zh-CN" altLang="en-US" sz="4000" b="1" dirty="0">
                <a:solidFill>
                  <a:srgbClr val="112F7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研究必要性</a:t>
            </a:r>
            <a:endParaRPr lang="zh-CN" altLang="en-US" sz="4000" b="1" dirty="0">
              <a:solidFill>
                <a:srgbClr val="112F7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" name="椭圆 5"/>
          <p:cNvSpPr/>
          <p:nvPr/>
        </p:nvSpPr>
        <p:spPr>
          <a:xfrm>
            <a:off x="8604448" y="4645726"/>
            <a:ext cx="491916" cy="497774"/>
          </a:xfrm>
          <a:prstGeom prst="ellipse">
            <a:avLst/>
          </a:prstGeom>
          <a:solidFill>
            <a:srgbClr val="1B436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/>
              <a:t>2</a:t>
            </a:r>
            <a:endParaRPr lang="zh-CN" alt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0"/>
    </mc:Choice>
    <mc:Fallback>
      <p:transition spd="slow" advTm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1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4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4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6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11" grpId="0" animBg="1"/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文本框 70"/>
          <p:cNvSpPr txBox="1"/>
          <p:nvPr/>
        </p:nvSpPr>
        <p:spPr>
          <a:xfrm>
            <a:off x="251520" y="195486"/>
            <a:ext cx="221633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dirty="0">
                <a:solidFill>
                  <a:srgbClr val="112F7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研究背景</a:t>
            </a:r>
            <a:endParaRPr lang="zh-CN" altLang="en-US" sz="3200" b="1" dirty="0">
              <a:solidFill>
                <a:srgbClr val="112F70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</p:txBody>
      </p:sp>
      <p:sp>
        <p:nvSpPr>
          <p:cNvPr id="72" name="矩形 71"/>
          <p:cNvSpPr/>
          <p:nvPr/>
        </p:nvSpPr>
        <p:spPr>
          <a:xfrm>
            <a:off x="107504" y="195486"/>
            <a:ext cx="87739" cy="504056"/>
          </a:xfrm>
          <a:prstGeom prst="rect">
            <a:avLst/>
          </a:prstGeom>
          <a:solidFill>
            <a:srgbClr val="112F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975" b="1"/>
          </a:p>
        </p:txBody>
      </p:sp>
      <p:sp>
        <p:nvSpPr>
          <p:cNvPr id="73" name="矩形 72"/>
          <p:cNvSpPr/>
          <p:nvPr/>
        </p:nvSpPr>
        <p:spPr>
          <a:xfrm>
            <a:off x="187447" y="154977"/>
            <a:ext cx="64074" cy="584774"/>
          </a:xfrm>
          <a:prstGeom prst="rect">
            <a:avLst/>
          </a:prstGeom>
          <a:solidFill>
            <a:srgbClr val="112F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975" b="1"/>
          </a:p>
        </p:txBody>
      </p:sp>
      <p:sp>
        <p:nvSpPr>
          <p:cNvPr id="76" name="文本框 26"/>
          <p:cNvSpPr txBox="1"/>
          <p:nvPr/>
        </p:nvSpPr>
        <p:spPr>
          <a:xfrm>
            <a:off x="755576" y="1136816"/>
            <a:ext cx="682270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="1" dirty="0">
                <a:solidFill>
                  <a:srgbClr val="112F7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XXXXXXXXXXXXXXXXXXXXXXXXXXXXXXXXXXXXXXXXX</a:t>
            </a:r>
            <a:endParaRPr lang="en-US" altLang="zh-CN" b="1" dirty="0">
              <a:solidFill>
                <a:srgbClr val="112F7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endParaRPr lang="zh-CN" altLang="en-US" b="1" dirty="0">
              <a:solidFill>
                <a:srgbClr val="112F7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1" name="椭圆 30"/>
          <p:cNvSpPr/>
          <p:nvPr/>
        </p:nvSpPr>
        <p:spPr>
          <a:xfrm>
            <a:off x="8604448" y="4617842"/>
            <a:ext cx="491916" cy="497774"/>
          </a:xfrm>
          <a:prstGeom prst="ellipse">
            <a:avLst/>
          </a:prstGeom>
          <a:solidFill>
            <a:srgbClr val="1B436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/>
              <a:t>3</a:t>
            </a:r>
            <a:endParaRPr lang="zh-CN" altLang="en-US" dirty="0"/>
          </a:p>
        </p:txBody>
      </p:sp>
      <p:sp>
        <p:nvSpPr>
          <p:cNvPr id="14" name="文本框 26"/>
          <p:cNvSpPr txBox="1"/>
          <p:nvPr/>
        </p:nvSpPr>
        <p:spPr>
          <a:xfrm>
            <a:off x="1957409" y="4155926"/>
            <a:ext cx="6703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="1" dirty="0">
                <a:solidFill>
                  <a:srgbClr val="112F7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XXX</a:t>
            </a:r>
            <a:endParaRPr lang="zh-CN" altLang="en-US" b="1" dirty="0">
              <a:solidFill>
                <a:srgbClr val="112F7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5" name="文本框 26"/>
          <p:cNvSpPr txBox="1"/>
          <p:nvPr/>
        </p:nvSpPr>
        <p:spPr>
          <a:xfrm>
            <a:off x="6516216" y="4155926"/>
            <a:ext cx="6703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="1" dirty="0">
                <a:solidFill>
                  <a:srgbClr val="112F7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XXX</a:t>
            </a:r>
            <a:endParaRPr lang="zh-CN" altLang="en-US" b="1" dirty="0">
              <a:solidFill>
                <a:srgbClr val="112F7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3" name="图片 2" descr="Stick figure families holding hands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1184" y="1796299"/>
            <a:ext cx="3240360" cy="2160240"/>
          </a:xfrm>
          <a:prstGeom prst="rect">
            <a:avLst/>
          </a:prstGeom>
        </p:spPr>
      </p:pic>
      <p:pic>
        <p:nvPicPr>
          <p:cNvPr id="7" name="图片 6" descr="Cacti in the wild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6055" y="1818399"/>
            <a:ext cx="3154041" cy="2105832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0"/>
    </mc:Choice>
    <mc:Fallback>
      <p:transition spd="slow" advTm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1" dur="6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" grpId="0"/>
      <p:bldP spid="72" grpId="0" animBg="1"/>
      <p:bldP spid="73" grpId="0" animBg="1"/>
      <p:bldP spid="3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文本框 70"/>
          <p:cNvSpPr txBox="1"/>
          <p:nvPr/>
        </p:nvSpPr>
        <p:spPr>
          <a:xfrm>
            <a:off x="251520" y="195486"/>
            <a:ext cx="35283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dirty="0">
                <a:solidFill>
                  <a:srgbClr val="112F7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研究目标与意义</a:t>
            </a:r>
            <a:endParaRPr lang="zh-CN" altLang="en-US" sz="3200" b="1" dirty="0">
              <a:solidFill>
                <a:srgbClr val="112F70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</p:txBody>
      </p:sp>
      <p:sp>
        <p:nvSpPr>
          <p:cNvPr id="72" name="矩形 71"/>
          <p:cNvSpPr/>
          <p:nvPr/>
        </p:nvSpPr>
        <p:spPr>
          <a:xfrm>
            <a:off x="107504" y="195486"/>
            <a:ext cx="87739" cy="504056"/>
          </a:xfrm>
          <a:prstGeom prst="rect">
            <a:avLst/>
          </a:prstGeom>
          <a:solidFill>
            <a:srgbClr val="112F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975" b="1"/>
          </a:p>
        </p:txBody>
      </p:sp>
      <p:sp>
        <p:nvSpPr>
          <p:cNvPr id="73" name="矩形 72"/>
          <p:cNvSpPr/>
          <p:nvPr/>
        </p:nvSpPr>
        <p:spPr>
          <a:xfrm>
            <a:off x="187447" y="154977"/>
            <a:ext cx="64074" cy="584774"/>
          </a:xfrm>
          <a:prstGeom prst="rect">
            <a:avLst/>
          </a:prstGeom>
          <a:solidFill>
            <a:srgbClr val="112F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975" b="1"/>
          </a:p>
        </p:txBody>
      </p:sp>
      <p:sp>
        <p:nvSpPr>
          <p:cNvPr id="23" name="文本框 26"/>
          <p:cNvSpPr txBox="1"/>
          <p:nvPr/>
        </p:nvSpPr>
        <p:spPr>
          <a:xfrm>
            <a:off x="611560" y="1203598"/>
            <a:ext cx="777686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 dirty="0">
                <a:solidFill>
                  <a:srgbClr val="112F7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研究目标：</a:t>
            </a:r>
            <a:r>
              <a:rPr lang="en-US" altLang="zh-CN" b="1" dirty="0">
                <a:solidFill>
                  <a:srgbClr val="112F7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XXXXXXXXXXXXXXXXXXXXXXXX</a:t>
            </a:r>
            <a:endParaRPr lang="en-US" altLang="zh-CN" b="1" dirty="0">
              <a:solidFill>
                <a:srgbClr val="112F7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endParaRPr lang="en-US" altLang="zh-CN" b="1" dirty="0">
              <a:solidFill>
                <a:srgbClr val="112F7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zh-CN" altLang="en-US" b="1" dirty="0">
                <a:solidFill>
                  <a:srgbClr val="112F7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研究意义：</a:t>
            </a:r>
            <a:r>
              <a:rPr lang="en-US" altLang="zh-CN" b="1" dirty="0">
                <a:solidFill>
                  <a:srgbClr val="112F7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XXXXXXXXXXXXXXXXXXXXXXXX</a:t>
            </a:r>
            <a:endParaRPr lang="en-US" altLang="zh-CN" b="1" dirty="0">
              <a:solidFill>
                <a:srgbClr val="112F7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en-US" altLang="zh-CN" b="1" dirty="0">
                <a:solidFill>
                  <a:srgbClr val="112F7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 </a:t>
            </a:r>
            <a:endParaRPr lang="en-US" altLang="zh-CN" b="1" dirty="0">
              <a:solidFill>
                <a:srgbClr val="112F7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en-US" altLang="zh-CN" b="1" dirty="0">
                <a:solidFill>
                  <a:srgbClr val="112F7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 XXXXXXXXXXXXXXXXXXXXXXXX</a:t>
            </a:r>
            <a:endParaRPr lang="en-US" altLang="zh-CN" b="1" dirty="0">
              <a:solidFill>
                <a:srgbClr val="112F7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endParaRPr lang="en-US" altLang="zh-CN" b="1" dirty="0">
              <a:solidFill>
                <a:srgbClr val="112F7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en-US" altLang="zh-CN" b="1" dirty="0">
                <a:solidFill>
                  <a:srgbClr val="112F7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 XXXXXXXXXXXXXXXXXXXXXXXX</a:t>
            </a:r>
            <a:endParaRPr lang="en-US" altLang="zh-CN" b="1" dirty="0">
              <a:solidFill>
                <a:srgbClr val="112F7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endParaRPr lang="en-US" altLang="zh-CN" b="1" dirty="0">
              <a:solidFill>
                <a:srgbClr val="112F7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zh-CN" altLang="en-US" b="1" dirty="0">
                <a:solidFill>
                  <a:srgbClr val="112F7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优势：</a:t>
            </a:r>
            <a:r>
              <a:rPr lang="en-US" altLang="zh-CN" b="1" dirty="0">
                <a:solidFill>
                  <a:srgbClr val="112F7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XXXXXXXXXXXXXXXXXXXXXXXX</a:t>
            </a:r>
            <a:endParaRPr lang="en-US" altLang="zh-CN" b="1" dirty="0">
              <a:solidFill>
                <a:srgbClr val="112F7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zh-CN" altLang="en-US" b="1" dirty="0">
                <a:solidFill>
                  <a:srgbClr val="112F7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劣势：</a:t>
            </a:r>
            <a:r>
              <a:rPr lang="en-US" altLang="zh-CN" b="1" dirty="0">
                <a:solidFill>
                  <a:srgbClr val="112F7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XXXXXXXXXXXXXXXXXXXXXXXX</a:t>
            </a:r>
            <a:endParaRPr lang="zh-CN" altLang="en-US" dirty="0">
              <a:solidFill>
                <a:srgbClr val="112F7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4" name="椭圆 23"/>
          <p:cNvSpPr/>
          <p:nvPr/>
        </p:nvSpPr>
        <p:spPr>
          <a:xfrm>
            <a:off x="8604448" y="4645726"/>
            <a:ext cx="491916" cy="497774"/>
          </a:xfrm>
          <a:prstGeom prst="ellipse">
            <a:avLst/>
          </a:prstGeom>
          <a:solidFill>
            <a:srgbClr val="1B436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/>
              <a:t>4</a:t>
            </a:r>
            <a:endParaRPr lang="zh-CN" alt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0"/>
    </mc:Choice>
    <mc:Fallback>
      <p:transition spd="slow" advTm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1" dur="6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" grpId="0"/>
      <p:bldP spid="72" grpId="0" animBg="1"/>
      <p:bldP spid="73" grpId="0" animBg="1"/>
      <p:bldP spid="2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文本框 70"/>
          <p:cNvSpPr txBox="1"/>
          <p:nvPr/>
        </p:nvSpPr>
        <p:spPr>
          <a:xfrm>
            <a:off x="251520" y="195486"/>
            <a:ext cx="4824536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dirty="0">
                <a:solidFill>
                  <a:srgbClr val="112F7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使用设备与安全</a:t>
            </a:r>
            <a:r>
              <a:rPr lang="en-US" altLang="zh-CN" sz="3200" b="1" dirty="0">
                <a:solidFill>
                  <a:srgbClr val="112F7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 </a:t>
            </a:r>
            <a:endParaRPr lang="zh-CN" altLang="en-US" sz="3200" b="1" dirty="0">
              <a:solidFill>
                <a:srgbClr val="112F70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</p:txBody>
      </p:sp>
      <p:sp>
        <p:nvSpPr>
          <p:cNvPr id="72" name="矩形 71"/>
          <p:cNvSpPr/>
          <p:nvPr/>
        </p:nvSpPr>
        <p:spPr>
          <a:xfrm>
            <a:off x="107504" y="195486"/>
            <a:ext cx="87739" cy="504056"/>
          </a:xfrm>
          <a:prstGeom prst="rect">
            <a:avLst/>
          </a:prstGeom>
          <a:solidFill>
            <a:srgbClr val="112F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975" b="1"/>
          </a:p>
        </p:txBody>
      </p:sp>
      <p:sp>
        <p:nvSpPr>
          <p:cNvPr id="73" name="矩形 72"/>
          <p:cNvSpPr/>
          <p:nvPr/>
        </p:nvSpPr>
        <p:spPr>
          <a:xfrm>
            <a:off x="187447" y="154977"/>
            <a:ext cx="64074" cy="584774"/>
          </a:xfrm>
          <a:prstGeom prst="rect">
            <a:avLst/>
          </a:prstGeom>
          <a:solidFill>
            <a:srgbClr val="112F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975" b="1"/>
          </a:p>
        </p:txBody>
      </p:sp>
      <p:sp>
        <p:nvSpPr>
          <p:cNvPr id="76" name="文本框 26"/>
          <p:cNvSpPr txBox="1"/>
          <p:nvPr/>
        </p:nvSpPr>
        <p:spPr>
          <a:xfrm>
            <a:off x="755576" y="1136816"/>
            <a:ext cx="806489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>
                <a:solidFill>
                  <a:srgbClr val="112F7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XXXXXXXXXXXXXXXXXXXXXXXX </a:t>
            </a:r>
            <a:r>
              <a:rPr lang="en-US" altLang="zh-CN" b="1" dirty="0" err="1">
                <a:solidFill>
                  <a:srgbClr val="112F7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XXXXXXXXXXXXXXXXXXXXXXXX</a:t>
            </a:r>
            <a:endParaRPr lang="en-US" altLang="zh-CN" b="1" dirty="0">
              <a:solidFill>
                <a:srgbClr val="112F7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en-US" altLang="zh-CN" b="1" dirty="0">
                <a:solidFill>
                  <a:srgbClr val="112F7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XXXXXXXXXXXXXXXXXXXXXXXX </a:t>
            </a:r>
            <a:r>
              <a:rPr lang="en-US" altLang="zh-CN" b="1" dirty="0" err="1">
                <a:solidFill>
                  <a:srgbClr val="112F7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XXXXXXXXXXXXXXXXXXXXXXXX</a:t>
            </a:r>
            <a:endParaRPr lang="en-US" altLang="zh-CN" b="1" dirty="0">
              <a:solidFill>
                <a:srgbClr val="112F7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en-US" altLang="zh-CN" b="1" dirty="0">
                <a:solidFill>
                  <a:srgbClr val="112F7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XXXXXXXXXXXXXXXXXXXXXXXX </a:t>
            </a:r>
            <a:r>
              <a:rPr lang="en-US" altLang="zh-CN" b="1" dirty="0" err="1">
                <a:solidFill>
                  <a:srgbClr val="112F7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XXXXXXXXXXXXXXXXXXXXXXXX</a:t>
            </a:r>
            <a:endParaRPr lang="en-US" altLang="zh-CN" b="1" dirty="0">
              <a:solidFill>
                <a:srgbClr val="112F7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1" name="椭圆 30"/>
          <p:cNvSpPr/>
          <p:nvPr/>
        </p:nvSpPr>
        <p:spPr>
          <a:xfrm>
            <a:off x="8604448" y="4617842"/>
            <a:ext cx="491916" cy="497774"/>
          </a:xfrm>
          <a:prstGeom prst="ellipse">
            <a:avLst/>
          </a:prstGeom>
          <a:solidFill>
            <a:srgbClr val="1B436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/>
              <a:t>5</a:t>
            </a:r>
            <a:endParaRPr lang="zh-CN" altLang="en-US" dirty="0"/>
          </a:p>
        </p:txBody>
      </p:sp>
      <p:sp>
        <p:nvSpPr>
          <p:cNvPr id="8" name="文本框 26"/>
          <p:cNvSpPr txBox="1"/>
          <p:nvPr/>
        </p:nvSpPr>
        <p:spPr>
          <a:xfrm>
            <a:off x="1055748" y="4155926"/>
            <a:ext cx="6703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="1" dirty="0">
                <a:solidFill>
                  <a:srgbClr val="112F7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XXX</a:t>
            </a:r>
            <a:endParaRPr lang="zh-CN" altLang="en-US" b="1" dirty="0">
              <a:solidFill>
                <a:srgbClr val="112F7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" name="文本框 26"/>
          <p:cNvSpPr txBox="1"/>
          <p:nvPr/>
        </p:nvSpPr>
        <p:spPr>
          <a:xfrm>
            <a:off x="3855019" y="4155926"/>
            <a:ext cx="6703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="1" dirty="0">
                <a:solidFill>
                  <a:srgbClr val="112F7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XXX</a:t>
            </a:r>
            <a:endParaRPr lang="zh-CN" altLang="en-US" b="1" dirty="0">
              <a:solidFill>
                <a:srgbClr val="112F7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0" name="文本框 26"/>
          <p:cNvSpPr txBox="1"/>
          <p:nvPr/>
        </p:nvSpPr>
        <p:spPr>
          <a:xfrm>
            <a:off x="6804248" y="4163831"/>
            <a:ext cx="6703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="1" dirty="0">
                <a:solidFill>
                  <a:srgbClr val="112F7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XXX</a:t>
            </a:r>
            <a:endParaRPr lang="zh-CN" altLang="en-US" b="1" dirty="0">
              <a:solidFill>
                <a:srgbClr val="112F7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3" name="图片 2" descr="上海城市地平线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2512068"/>
            <a:ext cx="1908705" cy="1274023"/>
          </a:xfrm>
          <a:prstGeom prst="rect">
            <a:avLst/>
          </a:prstGeom>
        </p:spPr>
      </p:pic>
      <p:pic>
        <p:nvPicPr>
          <p:cNvPr id="15" name="图片 14" descr="上海城市地平线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85083" y="2513688"/>
            <a:ext cx="1908705" cy="1274023"/>
          </a:xfrm>
          <a:prstGeom prst="rect">
            <a:avLst/>
          </a:prstGeom>
        </p:spPr>
      </p:pic>
      <p:pic>
        <p:nvPicPr>
          <p:cNvPr id="16" name="图片 15" descr="上海城市地平线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854" y="2513688"/>
            <a:ext cx="1908705" cy="1274023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0"/>
    </mc:Choice>
    <mc:Fallback>
      <p:transition spd="slow" advTm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1" dur="6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" grpId="0"/>
      <p:bldP spid="72" grpId="0" animBg="1"/>
      <p:bldP spid="73" grpId="0" animBg="1"/>
      <p:bldP spid="3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0" y="1851670"/>
            <a:ext cx="3228536" cy="1188000"/>
          </a:xfrm>
          <a:prstGeom prst="rect">
            <a:avLst/>
          </a:prstGeom>
          <a:solidFill>
            <a:srgbClr val="112F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zh-CN" altLang="en-US" dirty="0"/>
          </a:p>
        </p:txBody>
      </p:sp>
      <p:sp>
        <p:nvSpPr>
          <p:cNvPr id="3" name="文本框 2"/>
          <p:cNvSpPr txBox="1"/>
          <p:nvPr/>
        </p:nvSpPr>
        <p:spPr>
          <a:xfrm>
            <a:off x="1352697" y="2164797"/>
            <a:ext cx="1680588" cy="530915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/>
          <a:p>
            <a:r>
              <a:rPr lang="zh-CN" altLang="en-US" sz="30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第二部分</a:t>
            </a:r>
            <a:endParaRPr lang="zh-CN" altLang="en-US" sz="30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3302392" y="1851670"/>
            <a:ext cx="305972" cy="1188000"/>
          </a:xfrm>
          <a:prstGeom prst="rect">
            <a:avLst/>
          </a:prstGeom>
          <a:solidFill>
            <a:srgbClr val="112F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 dirty="0"/>
          </a:p>
        </p:txBody>
      </p:sp>
      <p:sp>
        <p:nvSpPr>
          <p:cNvPr id="13" name="文本框 12"/>
          <p:cNvSpPr txBox="1"/>
          <p:nvPr/>
        </p:nvSpPr>
        <p:spPr>
          <a:xfrm>
            <a:off x="4139952" y="2067694"/>
            <a:ext cx="3216265" cy="684803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/>
          <a:p>
            <a:r>
              <a:rPr lang="zh-CN" altLang="en-US" sz="4000" b="1" dirty="0">
                <a:solidFill>
                  <a:srgbClr val="112F7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相关研究方案</a:t>
            </a:r>
            <a:endParaRPr lang="zh-CN" altLang="en-US" sz="4000" b="1" dirty="0">
              <a:solidFill>
                <a:srgbClr val="112F7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" name="椭圆 5"/>
          <p:cNvSpPr/>
          <p:nvPr/>
        </p:nvSpPr>
        <p:spPr>
          <a:xfrm>
            <a:off x="8604448" y="4645726"/>
            <a:ext cx="491916" cy="497774"/>
          </a:xfrm>
          <a:prstGeom prst="ellipse">
            <a:avLst/>
          </a:prstGeom>
          <a:solidFill>
            <a:srgbClr val="1B436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/>
              <a:t>6</a:t>
            </a:r>
            <a:endParaRPr lang="zh-CN" alt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0"/>
    </mc:Choice>
    <mc:Fallback>
      <p:transition spd="slow" advTm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1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4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4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6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11" grpId="0" animBg="1"/>
      <p:bldP spid="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文本框 70"/>
          <p:cNvSpPr txBox="1"/>
          <p:nvPr/>
        </p:nvSpPr>
        <p:spPr>
          <a:xfrm>
            <a:off x="251520" y="195486"/>
            <a:ext cx="41044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dirty="0">
                <a:solidFill>
                  <a:srgbClr val="112F7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理论分析</a:t>
            </a:r>
            <a:endParaRPr lang="zh-CN" altLang="en-US" sz="3200" b="1" dirty="0">
              <a:solidFill>
                <a:srgbClr val="112F70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</p:txBody>
      </p:sp>
      <p:sp>
        <p:nvSpPr>
          <p:cNvPr id="72" name="矩形 71"/>
          <p:cNvSpPr/>
          <p:nvPr/>
        </p:nvSpPr>
        <p:spPr>
          <a:xfrm>
            <a:off x="107504" y="195486"/>
            <a:ext cx="87739" cy="504056"/>
          </a:xfrm>
          <a:prstGeom prst="rect">
            <a:avLst/>
          </a:prstGeom>
          <a:solidFill>
            <a:srgbClr val="112F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975" b="1"/>
          </a:p>
        </p:txBody>
      </p:sp>
      <p:sp>
        <p:nvSpPr>
          <p:cNvPr id="73" name="矩形 72"/>
          <p:cNvSpPr/>
          <p:nvPr/>
        </p:nvSpPr>
        <p:spPr>
          <a:xfrm>
            <a:off x="187447" y="154977"/>
            <a:ext cx="64074" cy="584774"/>
          </a:xfrm>
          <a:prstGeom prst="rect">
            <a:avLst/>
          </a:prstGeom>
          <a:solidFill>
            <a:srgbClr val="112F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975" b="1"/>
          </a:p>
        </p:txBody>
      </p:sp>
      <p:sp>
        <p:nvSpPr>
          <p:cNvPr id="23" name="文本框 26"/>
          <p:cNvSpPr txBox="1"/>
          <p:nvPr/>
        </p:nvSpPr>
        <p:spPr>
          <a:xfrm>
            <a:off x="621278" y="1419622"/>
            <a:ext cx="69081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>
                <a:solidFill>
                  <a:srgbClr val="112F7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XXXXXXXXXXXXXXXXXXXXXXXX</a:t>
            </a:r>
            <a:endParaRPr lang="zh-CN" altLang="en-US" dirty="0">
              <a:solidFill>
                <a:srgbClr val="112F7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0" name="椭圆 9"/>
          <p:cNvSpPr/>
          <p:nvPr/>
        </p:nvSpPr>
        <p:spPr>
          <a:xfrm>
            <a:off x="8604448" y="4645726"/>
            <a:ext cx="491916" cy="497774"/>
          </a:xfrm>
          <a:prstGeom prst="ellipse">
            <a:avLst/>
          </a:prstGeom>
          <a:solidFill>
            <a:srgbClr val="1B436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/>
              <a:t>7</a:t>
            </a:r>
            <a:endParaRPr lang="zh-CN" altLang="en-US" dirty="0"/>
          </a:p>
        </p:txBody>
      </p:sp>
      <p:sp>
        <p:nvSpPr>
          <p:cNvPr id="9" name="文本框 26"/>
          <p:cNvSpPr txBox="1"/>
          <p:nvPr/>
        </p:nvSpPr>
        <p:spPr>
          <a:xfrm>
            <a:off x="611560" y="2067694"/>
            <a:ext cx="763284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>
                <a:solidFill>
                  <a:srgbClr val="112F7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XXXXXXXXXXXXXXXXXXXXXXXX</a:t>
            </a:r>
            <a:endParaRPr lang="en-US" altLang="zh-CN" b="1" dirty="0">
              <a:solidFill>
                <a:srgbClr val="112F7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endParaRPr lang="en-US" altLang="zh-CN" b="1" dirty="0">
              <a:solidFill>
                <a:srgbClr val="112F7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en-US" altLang="zh-CN" b="1" dirty="0">
                <a:solidFill>
                  <a:srgbClr val="112F7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XXXXXXXXXXXXXXXXXXXXXXXXXXXXXXXXXXXXXXXXXXXXXXXX XXXXXXXXXXXXXXXXXXXXXXXX </a:t>
            </a:r>
            <a:endParaRPr lang="en-US" altLang="zh-CN" b="1" dirty="0">
              <a:solidFill>
                <a:srgbClr val="112F7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endParaRPr lang="en-US" altLang="zh-CN" b="1" dirty="0">
              <a:solidFill>
                <a:srgbClr val="112F7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en-US" altLang="zh-CN" b="1" dirty="0">
                <a:solidFill>
                  <a:srgbClr val="112F7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XXXXXXXXXXXXXXXXXXXXXXXX</a:t>
            </a:r>
            <a:endParaRPr lang="en-US" altLang="zh-CN" b="1" dirty="0">
              <a:solidFill>
                <a:srgbClr val="112F7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0"/>
    </mc:Choice>
    <mc:Fallback>
      <p:transition spd="slow" advTm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1" dur="6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" grpId="0"/>
      <p:bldP spid="72" grpId="0" animBg="1"/>
      <p:bldP spid="73" grpId="0" animBg="1"/>
      <p:bldP spid="1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文本框 70"/>
          <p:cNvSpPr txBox="1"/>
          <p:nvPr/>
        </p:nvSpPr>
        <p:spPr>
          <a:xfrm>
            <a:off x="251520" y="195486"/>
            <a:ext cx="56886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dirty="0">
                <a:solidFill>
                  <a:srgbClr val="112F7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数据采集</a:t>
            </a:r>
            <a:endParaRPr lang="zh-CN" altLang="en-US" sz="3200" b="1" dirty="0">
              <a:solidFill>
                <a:srgbClr val="112F70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</p:txBody>
      </p:sp>
      <p:sp>
        <p:nvSpPr>
          <p:cNvPr id="72" name="矩形 71"/>
          <p:cNvSpPr/>
          <p:nvPr/>
        </p:nvSpPr>
        <p:spPr>
          <a:xfrm>
            <a:off x="107504" y="195486"/>
            <a:ext cx="87739" cy="504056"/>
          </a:xfrm>
          <a:prstGeom prst="rect">
            <a:avLst/>
          </a:prstGeom>
          <a:solidFill>
            <a:srgbClr val="112F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975" b="1"/>
          </a:p>
        </p:txBody>
      </p:sp>
      <p:sp>
        <p:nvSpPr>
          <p:cNvPr id="73" name="矩形 72"/>
          <p:cNvSpPr/>
          <p:nvPr/>
        </p:nvSpPr>
        <p:spPr>
          <a:xfrm>
            <a:off x="187447" y="154977"/>
            <a:ext cx="64074" cy="584774"/>
          </a:xfrm>
          <a:prstGeom prst="rect">
            <a:avLst/>
          </a:prstGeom>
          <a:solidFill>
            <a:srgbClr val="112F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975" b="1"/>
          </a:p>
        </p:txBody>
      </p:sp>
      <p:sp>
        <p:nvSpPr>
          <p:cNvPr id="10" name="椭圆 9"/>
          <p:cNvSpPr/>
          <p:nvPr/>
        </p:nvSpPr>
        <p:spPr>
          <a:xfrm>
            <a:off x="8604448" y="4645726"/>
            <a:ext cx="491916" cy="497774"/>
          </a:xfrm>
          <a:prstGeom prst="ellipse">
            <a:avLst/>
          </a:prstGeom>
          <a:solidFill>
            <a:srgbClr val="1B436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/>
              <a:t>8</a:t>
            </a:r>
            <a:endParaRPr lang="zh-CN" altLang="en-US" dirty="0"/>
          </a:p>
        </p:txBody>
      </p:sp>
      <p:sp>
        <p:nvSpPr>
          <p:cNvPr id="8" name="文本框 26"/>
          <p:cNvSpPr txBox="1"/>
          <p:nvPr/>
        </p:nvSpPr>
        <p:spPr>
          <a:xfrm>
            <a:off x="611560" y="1059582"/>
            <a:ext cx="7776864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 dirty="0">
                <a:solidFill>
                  <a:srgbClr val="112F7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设备布置：</a:t>
            </a:r>
            <a:r>
              <a:rPr lang="en-US" altLang="zh-CN" b="1" dirty="0">
                <a:solidFill>
                  <a:srgbClr val="112F7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XXXXXXXXXXXXXXXXXXXXXXXX </a:t>
            </a:r>
            <a:endParaRPr lang="en-US" altLang="zh-CN" b="1" dirty="0">
              <a:solidFill>
                <a:srgbClr val="112F7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en-US" altLang="zh-CN" b="1" dirty="0">
                <a:solidFill>
                  <a:srgbClr val="112F7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</a:t>
            </a:r>
            <a:endParaRPr lang="en-US" altLang="zh-CN" b="1" dirty="0">
              <a:solidFill>
                <a:srgbClr val="112F7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en-US" altLang="zh-CN" b="1" dirty="0">
                <a:solidFill>
                  <a:srgbClr val="112F7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</a:t>
            </a:r>
            <a:r>
              <a:rPr lang="zh-CN" altLang="en-US" b="1" dirty="0">
                <a:solidFill>
                  <a:srgbClr val="112F7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要求：</a:t>
            </a:r>
            <a:r>
              <a:rPr lang="en-US" altLang="zh-CN" b="1" dirty="0">
                <a:solidFill>
                  <a:srgbClr val="112F7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XXXXXXXXXXXXXXXXXXXXXXXX </a:t>
            </a:r>
            <a:endParaRPr lang="en-US" altLang="zh-CN" b="1" dirty="0">
              <a:solidFill>
                <a:srgbClr val="112F7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en-US" altLang="zh-CN" b="1" dirty="0">
                <a:solidFill>
                  <a:srgbClr val="112F7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 XXXXXXXXXXXXXXXXXXXXXXXX</a:t>
            </a:r>
            <a:endParaRPr lang="en-US" altLang="zh-CN" b="1" dirty="0">
              <a:solidFill>
                <a:srgbClr val="112F7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endParaRPr lang="en-US" altLang="zh-CN" b="1" dirty="0">
              <a:solidFill>
                <a:srgbClr val="112F7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endParaRPr lang="en-US" altLang="zh-CN" b="1" dirty="0">
              <a:solidFill>
                <a:srgbClr val="112F7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endParaRPr lang="en-US" altLang="zh-CN" b="1" dirty="0">
              <a:solidFill>
                <a:srgbClr val="112F7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endParaRPr lang="en-US" altLang="zh-CN" b="1" dirty="0">
              <a:solidFill>
                <a:srgbClr val="112F7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zh-CN" altLang="en-US" b="1" dirty="0">
                <a:solidFill>
                  <a:srgbClr val="112F7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数据收集：</a:t>
            </a:r>
            <a:r>
              <a:rPr lang="en-US" altLang="zh-CN" b="1" dirty="0">
                <a:solidFill>
                  <a:srgbClr val="112F7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XXXXXXXXXXXXXXXXXXXXXXXX </a:t>
            </a:r>
            <a:endParaRPr lang="en-US" altLang="zh-CN" b="1" dirty="0">
              <a:solidFill>
                <a:srgbClr val="112F7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en-US" altLang="zh-CN" b="1" dirty="0">
                <a:solidFill>
                  <a:srgbClr val="112F7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 XXXXXXXXXXXXXXXXXXXXXXXX</a:t>
            </a:r>
            <a:endParaRPr lang="en-US" altLang="zh-CN" b="1" dirty="0">
              <a:solidFill>
                <a:srgbClr val="112F7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en-US" altLang="zh-CN" b="1" dirty="0">
                <a:solidFill>
                  <a:srgbClr val="112F7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 XXXXXXXXXXXXXXXXXXXXXXXX</a:t>
            </a:r>
            <a:endParaRPr lang="zh-CN" altLang="en-US" b="1" dirty="0">
              <a:solidFill>
                <a:srgbClr val="112F7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0"/>
    </mc:Choice>
    <mc:Fallback>
      <p:transition spd="slow" advTm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1" dur="6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" grpId="0"/>
      <p:bldP spid="72" grpId="0" animBg="1"/>
      <p:bldP spid="73" grpId="0" animBg="1"/>
      <p:bldP spid="10" grpId="0" animBg="1"/>
    </p:bldLst>
  </p:timing>
</p:sld>
</file>

<file path=ppt/tags/tag1.xml><?xml version="1.0" encoding="utf-8"?>
<p:tagLst xmlns:p="http://schemas.openxmlformats.org/presentationml/2006/main">
  <p:tag name="ISPRING_PRESENTATION_TITLE" val="毕业论文答辩PPT.p"/>
  <p:tag name="KSO_WPP_MARK_KEY" val="57594d9e-5e84-46b8-8040-cf9a8c302dbf"/>
  <p:tag name="COMMONDATA" val="eyJoZGlkIjoiMzZjZTQ5ZmNiNzg2ZDRmMGI1Yzc5N2E3OWUxMWYyMDgifQ=="/>
</p:tagLst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1157</Words>
  <Application>WPS 演示</Application>
  <PresentationFormat>全屏显示(16:9)</PresentationFormat>
  <Paragraphs>164</Paragraphs>
  <Slides>15</Slides>
  <Notes>15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15</vt:i4>
      </vt:variant>
    </vt:vector>
  </HeadingPairs>
  <TitlesOfParts>
    <vt:vector size="22" baseType="lpstr">
      <vt:lpstr>Arial</vt:lpstr>
      <vt:lpstr>宋体</vt:lpstr>
      <vt:lpstr>Wingdings</vt:lpstr>
      <vt:lpstr>微软雅黑</vt:lpstr>
      <vt:lpstr>Calibri</vt:lpstr>
      <vt:lpstr>Arial Unicode MS</vt:lpstr>
      <vt:lpstr>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毕业论文答辩PPT.p</dc:title>
  <dc:creator/>
  <cp:lastModifiedBy>滕琳</cp:lastModifiedBy>
  <cp:revision>2</cp:revision>
  <dcterms:created xsi:type="dcterms:W3CDTF">2017-04-17T14:29:00Z</dcterms:created>
  <dcterms:modified xsi:type="dcterms:W3CDTF">2022-10-28T10:49:18Z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8449F540440447DB9B19E73CCCF158CE</vt:lpwstr>
  </property>
  <property fmtid="{D5CDD505-2E9C-101B-9397-08002B2CF9AE}" pid="3" name="KSOProductBuildVer">
    <vt:lpwstr>2052-11.1.0.12132</vt:lpwstr>
  </property>
</Properties>
</file>